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03" r:id="rId2"/>
  </p:sldMasterIdLst>
  <p:notesMasterIdLst>
    <p:notesMasterId r:id="rId18"/>
  </p:notesMasterIdLst>
  <p:sldIdLst>
    <p:sldId id="278" r:id="rId3"/>
    <p:sldId id="272" r:id="rId4"/>
    <p:sldId id="266" r:id="rId5"/>
    <p:sldId id="270" r:id="rId6"/>
    <p:sldId id="261" r:id="rId7"/>
    <p:sldId id="277" r:id="rId8"/>
    <p:sldId id="273" r:id="rId9"/>
    <p:sldId id="258" r:id="rId10"/>
    <p:sldId id="260" r:id="rId11"/>
    <p:sldId id="264" r:id="rId12"/>
    <p:sldId id="280" r:id="rId13"/>
    <p:sldId id="281" r:id="rId14"/>
    <p:sldId id="282" r:id="rId15"/>
    <p:sldId id="283" r:id="rId16"/>
    <p:sldId id="268" r:id="rId17"/>
  </p:sldIdLst>
  <p:sldSz cx="18288000" cy="10287000"/>
  <p:notesSz cx="6858000" cy="9144000"/>
  <p:embeddedFontLst>
    <p:embeddedFont>
      <p:font typeface="ADLaM Display" panose="02010000000000000000" pitchFamily="2" charset="0"/>
      <p:regular r:id="rId19"/>
    </p:embeddedFont>
    <p:embeddedFont>
      <p:font typeface="Agency FB" panose="020B0503020202020204" pitchFamily="34" charset="0"/>
      <p:regular r:id="rId20"/>
      <p:bold r:id="rId21"/>
    </p:embeddedFont>
    <p:embeddedFont>
      <p:font typeface="Bahnschrift SemiBold SemiConden" panose="020B0502040204020203" pitchFamily="34" charset="0"/>
      <p:bold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Helvetica" panose="020B0604020202020204" pitchFamily="34" charset="0"/>
      <p:regular r:id="rId25"/>
      <p:bold r:id="rId26"/>
      <p:italic r:id="rId27"/>
      <p:boldItalic r:id="rId28"/>
    </p:embeddedFont>
    <p:embeddedFont>
      <p:font typeface="Montserrat Classic" panose="020B0604020202020204" charset="0"/>
      <p:regular r:id="rId29"/>
    </p:embeddedFont>
    <p:embeddedFont>
      <p:font typeface="Montserrat Classic Bold" panose="020B0604020202020204" charset="0"/>
      <p:regular r:id="rId30"/>
    </p:embeddedFont>
    <p:embeddedFont>
      <p:font typeface="Nourd Semi-Bold" panose="020B0604020202020204" charset="0"/>
      <p:regular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Telegraf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5DA85C-898B-4074-BBC0-280402D3C036}">
          <p14:sldIdLst>
            <p14:sldId id="278"/>
            <p14:sldId id="272"/>
            <p14:sldId id="266"/>
            <p14:sldId id="270"/>
            <p14:sldId id="261"/>
            <p14:sldId id="277"/>
            <p14:sldId id="273"/>
            <p14:sldId id="258"/>
            <p14:sldId id="260"/>
            <p14:sldId id="264"/>
          </p14:sldIdLst>
        </p14:section>
        <p14:section name="Emergency" id="{4F1A45B5-7B48-4AA3-96E1-721E52AD29BF}">
          <p14:sldIdLst>
            <p14:sldId id="280"/>
            <p14:sldId id="281"/>
            <p14:sldId id="282"/>
          </p14:sldIdLst>
        </p14:section>
        <p14:section name="Thanks" id="{56956CC9-0960-4D94-83D2-B1BCA2C15593}">
          <p14:sldIdLst>
            <p14:sldId id="283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500"/>
    <a:srgbClr val="00B7FD"/>
    <a:srgbClr val="189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46D46-9EE9-4F58-AFF9-8AC5D4C60862}" v="1434" dt="2024-04-03T06:45:24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900" y="6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h  Ahzem" userId="33858a72-637e-4f28-bf57-b2e2d9ae43c3" providerId="ADAL" clId="{33DD38FE-80D6-4D06-8498-C2179A50D5DF}"/>
    <pc:docChg chg="undo custSel addSld delSld modSld sldOrd">
      <pc:chgData name="Muhammadh  Ahzem" userId="33858a72-637e-4f28-bf57-b2e2d9ae43c3" providerId="ADAL" clId="{33DD38FE-80D6-4D06-8498-C2179A50D5DF}" dt="2024-03-07T10:01:23.938" v="4968" actId="13244"/>
      <pc:docMkLst>
        <pc:docMk/>
      </pc:docMkLst>
      <pc:sldChg chg="addSp delSp modSp del mod modTransition">
        <pc:chgData name="Muhammadh  Ahzem" userId="33858a72-637e-4f28-bf57-b2e2d9ae43c3" providerId="ADAL" clId="{33DD38FE-80D6-4D06-8498-C2179A50D5DF}" dt="2024-03-07T06:17:08.612" v="3517" actId="47"/>
        <pc:sldMkLst>
          <pc:docMk/>
          <pc:sldMk cId="0" sldId="256"/>
        </pc:sldMkLst>
        <pc:spChg chg="add del mod">
          <ac:chgData name="Muhammadh  Ahzem" userId="33858a72-637e-4f28-bf57-b2e2d9ae43c3" providerId="ADAL" clId="{33DD38FE-80D6-4D06-8498-C2179A50D5DF}" dt="2024-03-07T06:06:01.959" v="3057" actId="478"/>
          <ac:spMkLst>
            <pc:docMk/>
            <pc:sldMk cId="0" sldId="256"/>
            <ac:spMk id="3" creationId="{6E9690D9-D361-9E01-EE25-0B55E6518598}"/>
          </ac:spMkLst>
        </pc:spChg>
        <pc:picChg chg="add mod">
          <ac:chgData name="Muhammadh  Ahzem" userId="33858a72-637e-4f28-bf57-b2e2d9ae43c3" providerId="ADAL" clId="{33DD38FE-80D6-4D06-8498-C2179A50D5DF}" dt="2024-03-07T04:28:51.057" v="2625" actId="14100"/>
          <ac:picMkLst>
            <pc:docMk/>
            <pc:sldMk cId="0" sldId="256"/>
            <ac:picMk id="2" creationId="{66241959-F1C3-872A-D376-3AEA9687938E}"/>
          </ac:picMkLst>
        </pc:picChg>
      </pc:sldChg>
      <pc:sldChg chg="addSp delSp modSp mod">
        <pc:chgData name="Muhammadh  Ahzem" userId="33858a72-637e-4f28-bf57-b2e2d9ae43c3" providerId="ADAL" clId="{33DD38FE-80D6-4D06-8498-C2179A50D5DF}" dt="2024-03-07T06:25:28.332" v="4420" actId="1038"/>
        <pc:sldMkLst>
          <pc:docMk/>
          <pc:sldMk cId="0" sldId="258"/>
        </pc:sldMkLst>
        <pc:spChg chg="del">
          <ac:chgData name="Muhammadh  Ahzem" userId="33858a72-637e-4f28-bf57-b2e2d9ae43c3" providerId="ADAL" clId="{33DD38FE-80D6-4D06-8498-C2179A50D5DF}" dt="2024-03-06T19:00:28.674" v="824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Muhammadh  Ahzem" userId="33858a72-637e-4f28-bf57-b2e2d9ae43c3" providerId="ADAL" clId="{33DD38FE-80D6-4D06-8498-C2179A50D5DF}" dt="2024-03-07T06:25:18.578" v="4264" actId="1038"/>
          <ac:spMkLst>
            <pc:docMk/>
            <pc:sldMk cId="0" sldId="258"/>
            <ac:spMk id="3" creationId="{A8A44FFF-77FC-5F53-2253-ECCCBC05FB6C}"/>
          </ac:spMkLst>
        </pc:spChg>
        <pc:spChg chg="add mod">
          <ac:chgData name="Muhammadh  Ahzem" userId="33858a72-637e-4f28-bf57-b2e2d9ae43c3" providerId="ADAL" clId="{33DD38FE-80D6-4D06-8498-C2179A50D5DF}" dt="2024-03-07T06:25:28.332" v="4420" actId="1038"/>
          <ac:spMkLst>
            <pc:docMk/>
            <pc:sldMk cId="0" sldId="258"/>
            <ac:spMk id="4" creationId="{FB6691FF-5D47-C740-8329-F57454D13139}"/>
          </ac:spMkLst>
        </pc:spChg>
        <pc:spChg chg="add mod">
          <ac:chgData name="Muhammadh  Ahzem" userId="33858a72-637e-4f28-bf57-b2e2d9ae43c3" providerId="ADAL" clId="{33DD38FE-80D6-4D06-8498-C2179A50D5DF}" dt="2024-03-07T06:25:28.332" v="4420" actId="1038"/>
          <ac:spMkLst>
            <pc:docMk/>
            <pc:sldMk cId="0" sldId="258"/>
            <ac:spMk id="10" creationId="{57D4F3A4-6401-1396-C65F-8BEEE49F83B4}"/>
          </ac:spMkLst>
        </pc:spChg>
        <pc:spChg chg="del">
          <ac:chgData name="Muhammadh  Ahzem" userId="33858a72-637e-4f28-bf57-b2e2d9ae43c3" providerId="ADAL" clId="{33DD38FE-80D6-4D06-8498-C2179A50D5DF}" dt="2024-03-07T06:25:12.529" v="4226" actId="478"/>
          <ac:spMkLst>
            <pc:docMk/>
            <pc:sldMk cId="0" sldId="258"/>
            <ac:spMk id="31" creationId="{701C80C0-6536-6FF7-4CC8-5221B59E413F}"/>
          </ac:spMkLst>
        </pc:spChg>
        <pc:spChg chg="del">
          <ac:chgData name="Muhammadh  Ahzem" userId="33858a72-637e-4f28-bf57-b2e2d9ae43c3" providerId="ADAL" clId="{33DD38FE-80D6-4D06-8498-C2179A50D5DF}" dt="2024-03-07T06:25:20.419" v="4265" actId="478"/>
          <ac:spMkLst>
            <pc:docMk/>
            <pc:sldMk cId="0" sldId="258"/>
            <ac:spMk id="32" creationId="{39B311CD-CCFB-C703-D3CF-7FC3B75AC481}"/>
          </ac:spMkLst>
        </pc:spChg>
        <pc:picChg chg="add mod ord">
          <ac:chgData name="Muhammadh  Ahzem" userId="33858a72-637e-4f28-bf57-b2e2d9ae43c3" providerId="ADAL" clId="{33DD38FE-80D6-4D06-8498-C2179A50D5DF}" dt="2024-03-07T04:28:19.197" v="2622" actId="170"/>
          <ac:picMkLst>
            <pc:docMk/>
            <pc:sldMk cId="0" sldId="258"/>
            <ac:picMk id="2" creationId="{B1E37A65-136B-CA91-7FCA-96FE8EA5B87D}"/>
          </ac:picMkLst>
        </pc:picChg>
      </pc:sldChg>
      <pc:sldChg chg="del">
        <pc:chgData name="Muhammadh  Ahzem" userId="33858a72-637e-4f28-bf57-b2e2d9ae43c3" providerId="ADAL" clId="{33DD38FE-80D6-4D06-8498-C2179A50D5DF}" dt="2024-03-06T19:58:26.454" v="1202" actId="47"/>
        <pc:sldMkLst>
          <pc:docMk/>
          <pc:sldMk cId="0" sldId="259"/>
        </pc:sldMkLst>
      </pc:sldChg>
      <pc:sldChg chg="addSp delSp modSp mod modTransition setBg">
        <pc:chgData name="Muhammadh  Ahzem" userId="33858a72-637e-4f28-bf57-b2e2d9ae43c3" providerId="ADAL" clId="{33DD38FE-80D6-4D06-8498-C2179A50D5DF}" dt="2024-03-07T06:27:17.736" v="4670" actId="1038"/>
        <pc:sldMkLst>
          <pc:docMk/>
          <pc:sldMk cId="0" sldId="260"/>
        </pc:sldMkLst>
        <pc:spChg chg="del">
          <ac:chgData name="Muhammadh  Ahzem" userId="33858a72-637e-4f28-bf57-b2e2d9ae43c3" providerId="ADAL" clId="{33DD38FE-80D6-4D06-8498-C2179A50D5DF}" dt="2024-03-06T17:56:41.082" v="1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Muhammadh  Ahzem" userId="33858a72-637e-4f28-bf57-b2e2d9ae43c3" providerId="ADAL" clId="{33DD38FE-80D6-4D06-8498-C2179A50D5DF}" dt="2024-03-07T06:27:17.736" v="4670" actId="1038"/>
          <ac:spMkLst>
            <pc:docMk/>
            <pc:sldMk cId="0" sldId="260"/>
            <ac:spMk id="3" creationId="{BB20FCBC-9D8E-F36C-F2DA-50B4333233A7}"/>
          </ac:spMkLst>
        </pc:spChg>
        <pc:spChg chg="add mod">
          <ac:chgData name="Muhammadh  Ahzem" userId="33858a72-637e-4f28-bf57-b2e2d9ae43c3" providerId="ADAL" clId="{33DD38FE-80D6-4D06-8498-C2179A50D5DF}" dt="2024-03-07T06:27:17.736" v="4670" actId="1038"/>
          <ac:spMkLst>
            <pc:docMk/>
            <pc:sldMk cId="0" sldId="260"/>
            <ac:spMk id="4" creationId="{2AC8B833-7143-E602-DB9F-DFEAF2AE9308}"/>
          </ac:spMkLst>
        </pc:spChg>
        <pc:spChg chg="mod">
          <ac:chgData name="Muhammadh  Ahzem" userId="33858a72-637e-4f28-bf57-b2e2d9ae43c3" providerId="ADAL" clId="{33DD38FE-80D6-4D06-8498-C2179A50D5DF}" dt="2024-03-06T18:14:09.207" v="188" actId="14100"/>
          <ac:spMkLst>
            <pc:docMk/>
            <pc:sldMk cId="0" sldId="260"/>
            <ac:spMk id="5" creationId="{00000000-0000-0000-0000-000000000000}"/>
          </ac:spMkLst>
        </pc:spChg>
        <pc:spChg chg="del mod">
          <ac:chgData name="Muhammadh  Ahzem" userId="33858a72-637e-4f28-bf57-b2e2d9ae43c3" providerId="ADAL" clId="{33DD38FE-80D6-4D06-8498-C2179A50D5DF}" dt="2024-03-06T18:15:55.112" v="265"/>
          <ac:spMkLst>
            <pc:docMk/>
            <pc:sldMk cId="0" sldId="260"/>
            <ac:spMk id="6" creationId="{00000000-0000-0000-0000-000000000000}"/>
          </ac:spMkLst>
        </pc:spChg>
        <pc:spChg chg="del">
          <ac:chgData name="Muhammadh  Ahzem" userId="33858a72-637e-4f28-bf57-b2e2d9ae43c3" providerId="ADAL" clId="{33DD38FE-80D6-4D06-8498-C2179A50D5DF}" dt="2024-03-06T18:38:06.535" v="475" actId="478"/>
          <ac:spMkLst>
            <pc:docMk/>
            <pc:sldMk cId="0" sldId="260"/>
            <ac:spMk id="7" creationId="{00000000-0000-0000-0000-000000000000}"/>
          </ac:spMkLst>
        </pc:spChg>
        <pc:spChg chg="del">
          <ac:chgData name="Muhammadh  Ahzem" userId="33858a72-637e-4f28-bf57-b2e2d9ae43c3" providerId="ADAL" clId="{33DD38FE-80D6-4D06-8498-C2179A50D5DF}" dt="2024-03-06T18:03:57.036" v="75" actId="478"/>
          <ac:spMkLst>
            <pc:docMk/>
            <pc:sldMk cId="0" sldId="260"/>
            <ac:spMk id="8" creationId="{00000000-0000-0000-0000-000000000000}"/>
          </ac:spMkLst>
        </pc:spChg>
        <pc:spChg chg="mod topLvl">
          <ac:chgData name="Muhammadh  Ahzem" userId="33858a72-637e-4f28-bf57-b2e2d9ae43c3" providerId="ADAL" clId="{33DD38FE-80D6-4D06-8498-C2179A50D5DF}" dt="2024-03-06T18:22:56.171" v="376" actId="164"/>
          <ac:spMkLst>
            <pc:docMk/>
            <pc:sldMk cId="0" sldId="260"/>
            <ac:spMk id="28" creationId="{4A4F9EF9-A0F7-461E-926F-1138BB96DF86}"/>
          </ac:spMkLst>
        </pc:spChg>
        <pc:spChg chg="del mod topLvl">
          <ac:chgData name="Muhammadh  Ahzem" userId="33858a72-637e-4f28-bf57-b2e2d9ae43c3" providerId="ADAL" clId="{33DD38FE-80D6-4D06-8498-C2179A50D5DF}" dt="2024-03-06T18:37:56.420" v="474" actId="478"/>
          <ac:spMkLst>
            <pc:docMk/>
            <pc:sldMk cId="0" sldId="260"/>
            <ac:spMk id="29" creationId="{D88C5BC3-2301-FA8A-004E-4A5004F963C6}"/>
          </ac:spMkLst>
        </pc:spChg>
        <pc:spChg chg="add mod topLvl">
          <ac:chgData name="Muhammadh  Ahzem" userId="33858a72-637e-4f28-bf57-b2e2d9ae43c3" providerId="ADAL" clId="{33DD38FE-80D6-4D06-8498-C2179A50D5DF}" dt="2024-03-06T18:35:33.647" v="464" actId="1036"/>
          <ac:spMkLst>
            <pc:docMk/>
            <pc:sldMk cId="0" sldId="260"/>
            <ac:spMk id="30" creationId="{887FAE97-328B-1980-A493-E9EE3FA59E2F}"/>
          </ac:spMkLst>
        </pc:spChg>
        <pc:spChg chg="add mod">
          <ac:chgData name="Muhammadh  Ahzem" userId="33858a72-637e-4f28-bf57-b2e2d9ae43c3" providerId="ADAL" clId="{33DD38FE-80D6-4D06-8498-C2179A50D5DF}" dt="2024-03-06T18:07:26.653" v="108"/>
          <ac:spMkLst>
            <pc:docMk/>
            <pc:sldMk cId="0" sldId="260"/>
            <ac:spMk id="31" creationId="{D584A36A-3160-042A-461E-14DAE6BB691A}"/>
          </ac:spMkLst>
        </pc:spChg>
        <pc:spChg chg="add mod">
          <ac:chgData name="Muhammadh  Ahzem" userId="33858a72-637e-4f28-bf57-b2e2d9ae43c3" providerId="ADAL" clId="{33DD38FE-80D6-4D06-8498-C2179A50D5DF}" dt="2024-03-06T18:07:30.859" v="110" actId="1076"/>
          <ac:spMkLst>
            <pc:docMk/>
            <pc:sldMk cId="0" sldId="260"/>
            <ac:spMk id="32" creationId="{FC4F8287-B9E0-57F3-96AA-8D6C2E599680}"/>
          </ac:spMkLst>
        </pc:spChg>
        <pc:spChg chg="mod">
          <ac:chgData name="Muhammadh  Ahzem" userId="33858a72-637e-4f28-bf57-b2e2d9ae43c3" providerId="ADAL" clId="{33DD38FE-80D6-4D06-8498-C2179A50D5DF}" dt="2024-03-06T18:18:05.887" v="288" actId="14100"/>
          <ac:spMkLst>
            <pc:docMk/>
            <pc:sldMk cId="0" sldId="260"/>
            <ac:spMk id="35" creationId="{FB6C532F-72C5-EF45-FD31-41E0BAAE4754}"/>
          </ac:spMkLst>
        </pc:spChg>
        <pc:spChg chg="mod">
          <ac:chgData name="Muhammadh  Ahzem" userId="33858a72-637e-4f28-bf57-b2e2d9ae43c3" providerId="ADAL" clId="{33DD38FE-80D6-4D06-8498-C2179A50D5DF}" dt="2024-03-06T18:23:07.511" v="379" actId="21"/>
          <ac:spMkLst>
            <pc:docMk/>
            <pc:sldMk cId="0" sldId="260"/>
            <ac:spMk id="36" creationId="{FB6D112C-9BDC-F1DE-9B81-51A8F16C63DF}"/>
          </ac:spMkLst>
        </pc:spChg>
        <pc:spChg chg="mod">
          <ac:chgData name="Muhammadh  Ahzem" userId="33858a72-637e-4f28-bf57-b2e2d9ae43c3" providerId="ADAL" clId="{33DD38FE-80D6-4D06-8498-C2179A50D5DF}" dt="2024-03-06T18:11:19.529" v="126"/>
          <ac:spMkLst>
            <pc:docMk/>
            <pc:sldMk cId="0" sldId="260"/>
            <ac:spMk id="38" creationId="{27686F05-C2FA-0B3A-745A-CC8C06FABABB}"/>
          </ac:spMkLst>
        </pc:spChg>
        <pc:spChg chg="mod">
          <ac:chgData name="Muhammadh  Ahzem" userId="33858a72-637e-4f28-bf57-b2e2d9ae43c3" providerId="ADAL" clId="{33DD38FE-80D6-4D06-8498-C2179A50D5DF}" dt="2024-03-06T18:11:19.529" v="126"/>
          <ac:spMkLst>
            <pc:docMk/>
            <pc:sldMk cId="0" sldId="260"/>
            <ac:spMk id="39" creationId="{AFDCEED9-B022-2848-C368-35B63A9A8C1F}"/>
          </ac:spMkLst>
        </pc:spChg>
        <pc:spChg chg="mod">
          <ac:chgData name="Muhammadh  Ahzem" userId="33858a72-637e-4f28-bf57-b2e2d9ae43c3" providerId="ADAL" clId="{33DD38FE-80D6-4D06-8498-C2179A50D5DF}" dt="2024-03-06T18:11:41.115" v="164"/>
          <ac:spMkLst>
            <pc:docMk/>
            <pc:sldMk cId="0" sldId="260"/>
            <ac:spMk id="41" creationId="{A9E4B1E2-8EF5-7406-126C-414D432C9FA0}"/>
          </ac:spMkLst>
        </pc:spChg>
        <pc:spChg chg="mod">
          <ac:chgData name="Muhammadh  Ahzem" userId="33858a72-637e-4f28-bf57-b2e2d9ae43c3" providerId="ADAL" clId="{33DD38FE-80D6-4D06-8498-C2179A50D5DF}" dt="2024-03-06T18:11:41.115" v="164"/>
          <ac:spMkLst>
            <pc:docMk/>
            <pc:sldMk cId="0" sldId="260"/>
            <ac:spMk id="42" creationId="{679676E4-620C-2418-A3A3-3E829B4CEE7D}"/>
          </ac:spMkLst>
        </pc:spChg>
        <pc:spChg chg="mod">
          <ac:chgData name="Muhammadh  Ahzem" userId="33858a72-637e-4f28-bf57-b2e2d9ae43c3" providerId="ADAL" clId="{33DD38FE-80D6-4D06-8498-C2179A50D5DF}" dt="2024-03-06T18:18:38.044" v="292" actId="14100"/>
          <ac:spMkLst>
            <pc:docMk/>
            <pc:sldMk cId="0" sldId="260"/>
            <ac:spMk id="44" creationId="{BFBD8A2A-31EF-2315-0B17-9AA1FC14C254}"/>
          </ac:spMkLst>
        </pc:spChg>
        <pc:spChg chg="mod">
          <ac:chgData name="Muhammadh  Ahzem" userId="33858a72-637e-4f28-bf57-b2e2d9ae43c3" providerId="ADAL" clId="{33DD38FE-80D6-4D06-8498-C2179A50D5DF}" dt="2024-03-06T18:23:26.529" v="384" actId="21"/>
          <ac:spMkLst>
            <pc:docMk/>
            <pc:sldMk cId="0" sldId="260"/>
            <ac:spMk id="45" creationId="{CFE6793A-F522-4BDE-2EAA-6229FB0550FB}"/>
          </ac:spMkLst>
        </pc:spChg>
        <pc:spChg chg="mod">
          <ac:chgData name="Muhammadh  Ahzem" userId="33858a72-637e-4f28-bf57-b2e2d9ae43c3" providerId="ADAL" clId="{33DD38FE-80D6-4D06-8498-C2179A50D5DF}" dt="2024-03-06T18:16:54.615" v="275" actId="14100"/>
          <ac:spMkLst>
            <pc:docMk/>
            <pc:sldMk cId="0" sldId="260"/>
            <ac:spMk id="47" creationId="{4BC2A7FC-7217-5CB7-23BB-1B1F5AD5F13B}"/>
          </ac:spMkLst>
        </pc:spChg>
        <pc:spChg chg="mod">
          <ac:chgData name="Muhammadh  Ahzem" userId="33858a72-637e-4f28-bf57-b2e2d9ae43c3" providerId="ADAL" clId="{33DD38FE-80D6-4D06-8498-C2179A50D5DF}" dt="2024-03-06T18:24:18.493" v="396" actId="21"/>
          <ac:spMkLst>
            <pc:docMk/>
            <pc:sldMk cId="0" sldId="260"/>
            <ac:spMk id="48" creationId="{18BC5C58-1D08-C9E4-F055-3D4ECE5DED4B}"/>
          </ac:spMkLst>
        </pc:spChg>
        <pc:spChg chg="mod">
          <ac:chgData name="Muhammadh  Ahzem" userId="33858a72-637e-4f28-bf57-b2e2d9ae43c3" providerId="ADAL" clId="{33DD38FE-80D6-4D06-8498-C2179A50D5DF}" dt="2024-03-06T18:16:21.834" v="270" actId="14100"/>
          <ac:spMkLst>
            <pc:docMk/>
            <pc:sldMk cId="0" sldId="260"/>
            <ac:spMk id="50" creationId="{7D52D7DE-4352-63FE-0F75-77013A021E3F}"/>
          </ac:spMkLst>
        </pc:spChg>
        <pc:spChg chg="mod">
          <ac:chgData name="Muhammadh  Ahzem" userId="33858a72-637e-4f28-bf57-b2e2d9ae43c3" providerId="ADAL" clId="{33DD38FE-80D6-4D06-8498-C2179A50D5DF}" dt="2024-03-06T18:24:44.369" v="402" actId="21"/>
          <ac:spMkLst>
            <pc:docMk/>
            <pc:sldMk cId="0" sldId="260"/>
            <ac:spMk id="51" creationId="{37FF42FA-951A-8C28-7703-6AD0B78DA432}"/>
          </ac:spMkLst>
        </pc:spChg>
        <pc:spChg chg="mod">
          <ac:chgData name="Muhammadh  Ahzem" userId="33858a72-637e-4f28-bf57-b2e2d9ae43c3" providerId="ADAL" clId="{33DD38FE-80D6-4D06-8498-C2179A50D5DF}" dt="2024-03-06T18:16:50.543" v="274" actId="14100"/>
          <ac:spMkLst>
            <pc:docMk/>
            <pc:sldMk cId="0" sldId="260"/>
            <ac:spMk id="53" creationId="{E0667E2F-5B59-D626-8378-B4C0FA7835DD}"/>
          </ac:spMkLst>
        </pc:spChg>
        <pc:spChg chg="mod">
          <ac:chgData name="Muhammadh  Ahzem" userId="33858a72-637e-4f28-bf57-b2e2d9ae43c3" providerId="ADAL" clId="{33DD38FE-80D6-4D06-8498-C2179A50D5DF}" dt="2024-03-06T18:30:45.819" v="407" actId="21"/>
          <ac:spMkLst>
            <pc:docMk/>
            <pc:sldMk cId="0" sldId="260"/>
            <ac:spMk id="54" creationId="{63D5620B-A69F-AEAF-26E2-6C6B972246C3}"/>
          </ac:spMkLst>
        </pc:spChg>
        <pc:spChg chg="mod">
          <ac:chgData name="Muhammadh  Ahzem" userId="33858a72-637e-4f28-bf57-b2e2d9ae43c3" providerId="ADAL" clId="{33DD38FE-80D6-4D06-8498-C2179A50D5DF}" dt="2024-03-06T18:16:36.539" v="272" actId="14100"/>
          <ac:spMkLst>
            <pc:docMk/>
            <pc:sldMk cId="0" sldId="260"/>
            <ac:spMk id="56" creationId="{B2E6338C-BAE9-D03E-8CCE-6B7FF665A1E0}"/>
          </ac:spMkLst>
        </pc:spChg>
        <pc:spChg chg="mod">
          <ac:chgData name="Muhammadh  Ahzem" userId="33858a72-637e-4f28-bf57-b2e2d9ae43c3" providerId="ADAL" clId="{33DD38FE-80D6-4D06-8498-C2179A50D5DF}" dt="2024-03-06T18:31:09.343" v="412" actId="21"/>
          <ac:spMkLst>
            <pc:docMk/>
            <pc:sldMk cId="0" sldId="260"/>
            <ac:spMk id="57" creationId="{CF0BE00D-01BA-A8E8-1224-B24C49736BB8}"/>
          </ac:spMkLst>
        </pc:spChg>
        <pc:spChg chg="add mod">
          <ac:chgData name="Muhammadh  Ahzem" userId="33858a72-637e-4f28-bf57-b2e2d9ae43c3" providerId="ADAL" clId="{33DD38FE-80D6-4D06-8498-C2179A50D5DF}" dt="2024-03-06T18:22:49.634" v="375" actId="1076"/>
          <ac:spMkLst>
            <pc:docMk/>
            <pc:sldMk cId="0" sldId="260"/>
            <ac:spMk id="58" creationId="{3A862CC7-A0C1-EE2F-0216-5D7FBA45A9DE}"/>
          </ac:spMkLst>
        </pc:spChg>
        <pc:spChg chg="mod">
          <ac:chgData name="Muhammadh  Ahzem" userId="33858a72-637e-4f28-bf57-b2e2d9ae43c3" providerId="ADAL" clId="{33DD38FE-80D6-4D06-8498-C2179A50D5DF}" dt="2024-03-06T18:23:00.213" v="377"/>
          <ac:spMkLst>
            <pc:docMk/>
            <pc:sldMk cId="0" sldId="260"/>
            <ac:spMk id="61" creationId="{A065D87A-44F2-0861-9FCB-D788279E7405}"/>
          </ac:spMkLst>
        </pc:spChg>
        <pc:spChg chg="mod">
          <ac:chgData name="Muhammadh  Ahzem" userId="33858a72-637e-4f28-bf57-b2e2d9ae43c3" providerId="ADAL" clId="{33DD38FE-80D6-4D06-8498-C2179A50D5DF}" dt="2024-03-06T18:35:39.277" v="466" actId="1035"/>
          <ac:spMkLst>
            <pc:docMk/>
            <pc:sldMk cId="0" sldId="260"/>
            <ac:spMk id="62" creationId="{ECD981E5-67A1-362E-1C8B-000016918A20}"/>
          </ac:spMkLst>
        </pc:spChg>
        <pc:spChg chg="mod topLvl">
          <ac:chgData name="Muhammadh  Ahzem" userId="33858a72-637e-4f28-bf57-b2e2d9ae43c3" providerId="ADAL" clId="{33DD38FE-80D6-4D06-8498-C2179A50D5DF}" dt="2024-03-06T18:36:52.947" v="471" actId="165"/>
          <ac:spMkLst>
            <pc:docMk/>
            <pc:sldMk cId="0" sldId="260"/>
            <ac:spMk id="64" creationId="{1F46AA06-8AE2-6DB9-1E50-D9A60F933CCC}"/>
          </ac:spMkLst>
        </pc:spChg>
        <pc:spChg chg="mod topLvl">
          <ac:chgData name="Muhammadh  Ahzem" userId="33858a72-637e-4f28-bf57-b2e2d9ae43c3" providerId="ADAL" clId="{33DD38FE-80D6-4D06-8498-C2179A50D5DF}" dt="2024-03-06T18:36:52.947" v="471" actId="165"/>
          <ac:spMkLst>
            <pc:docMk/>
            <pc:sldMk cId="0" sldId="260"/>
            <ac:spMk id="65" creationId="{8E15C210-63FA-5038-D319-922700E350D9}"/>
          </ac:spMkLst>
        </pc:spChg>
        <pc:spChg chg="mod">
          <ac:chgData name="Muhammadh  Ahzem" userId="33858a72-637e-4f28-bf57-b2e2d9ae43c3" providerId="ADAL" clId="{33DD38FE-80D6-4D06-8498-C2179A50D5DF}" dt="2024-03-06T18:24:07.859" v="392"/>
          <ac:spMkLst>
            <pc:docMk/>
            <pc:sldMk cId="0" sldId="260"/>
            <ac:spMk id="67" creationId="{636163BB-A3F1-45D3-1202-53167713478E}"/>
          </ac:spMkLst>
        </pc:spChg>
        <pc:spChg chg="mod">
          <ac:chgData name="Muhammadh  Ahzem" userId="33858a72-637e-4f28-bf57-b2e2d9ae43c3" providerId="ADAL" clId="{33DD38FE-80D6-4D06-8498-C2179A50D5DF}" dt="2024-03-06T18:24:33.158" v="398" actId="255"/>
          <ac:spMkLst>
            <pc:docMk/>
            <pc:sldMk cId="0" sldId="260"/>
            <ac:spMk id="68" creationId="{FB81CCD7-1873-1F75-C1E9-2CD2E4C9E221}"/>
          </ac:spMkLst>
        </pc:spChg>
        <pc:spChg chg="mod">
          <ac:chgData name="Muhammadh  Ahzem" userId="33858a72-637e-4f28-bf57-b2e2d9ae43c3" providerId="ADAL" clId="{33DD38FE-80D6-4D06-8498-C2179A50D5DF}" dt="2024-03-06T18:24:38.959" v="400"/>
          <ac:spMkLst>
            <pc:docMk/>
            <pc:sldMk cId="0" sldId="260"/>
            <ac:spMk id="70" creationId="{3399AFAF-1E55-FC21-9C46-D55E2803BB6F}"/>
          </ac:spMkLst>
        </pc:spChg>
        <pc:spChg chg="mod">
          <ac:chgData name="Muhammadh  Ahzem" userId="33858a72-637e-4f28-bf57-b2e2d9ae43c3" providerId="ADAL" clId="{33DD38FE-80D6-4D06-8498-C2179A50D5DF}" dt="2024-03-06T18:35:15.794" v="459" actId="1038"/>
          <ac:spMkLst>
            <pc:docMk/>
            <pc:sldMk cId="0" sldId="260"/>
            <ac:spMk id="71" creationId="{12B849C2-1139-3EF9-8692-1A4B978E31FC}"/>
          </ac:spMkLst>
        </pc:spChg>
        <pc:spChg chg="mod">
          <ac:chgData name="Muhammadh  Ahzem" userId="33858a72-637e-4f28-bf57-b2e2d9ae43c3" providerId="ADAL" clId="{33DD38FE-80D6-4D06-8498-C2179A50D5DF}" dt="2024-03-06T18:33:06.564" v="425" actId="1076"/>
          <ac:spMkLst>
            <pc:docMk/>
            <pc:sldMk cId="0" sldId="260"/>
            <ac:spMk id="73" creationId="{37D96DA6-A0AA-070D-E419-E980C10BB890}"/>
          </ac:spMkLst>
        </pc:spChg>
        <pc:spChg chg="mod">
          <ac:chgData name="Muhammadh  Ahzem" userId="33858a72-637e-4f28-bf57-b2e2d9ae43c3" providerId="ADAL" clId="{33DD38FE-80D6-4D06-8498-C2179A50D5DF}" dt="2024-03-06T18:35:47.141" v="468" actId="1035"/>
          <ac:spMkLst>
            <pc:docMk/>
            <pc:sldMk cId="0" sldId="260"/>
            <ac:spMk id="74" creationId="{3DE85F93-1A0E-D2AD-E2DB-4D8A483603EF}"/>
          </ac:spMkLst>
        </pc:spChg>
        <pc:spChg chg="mod">
          <ac:chgData name="Muhammadh  Ahzem" userId="33858a72-637e-4f28-bf57-b2e2d9ae43c3" providerId="ADAL" clId="{33DD38FE-80D6-4D06-8498-C2179A50D5DF}" dt="2024-03-06T18:30:57.503" v="410"/>
          <ac:spMkLst>
            <pc:docMk/>
            <pc:sldMk cId="0" sldId="260"/>
            <ac:spMk id="76" creationId="{BAE1CB8B-F488-4CD1-E34C-018C6A10600D}"/>
          </ac:spMkLst>
        </pc:spChg>
        <pc:spChg chg="mod">
          <ac:chgData name="Muhammadh  Ahzem" userId="33858a72-637e-4f28-bf57-b2e2d9ae43c3" providerId="ADAL" clId="{33DD38FE-80D6-4D06-8498-C2179A50D5DF}" dt="2024-03-06T18:35:23.503" v="462" actId="1037"/>
          <ac:spMkLst>
            <pc:docMk/>
            <pc:sldMk cId="0" sldId="260"/>
            <ac:spMk id="77" creationId="{3460CD7F-C52E-BEDD-793D-A90593043B23}"/>
          </ac:spMkLst>
        </pc:spChg>
        <pc:spChg chg="add del mod">
          <ac:chgData name="Muhammadh  Ahzem" userId="33858a72-637e-4f28-bf57-b2e2d9ae43c3" providerId="ADAL" clId="{33DD38FE-80D6-4D06-8498-C2179A50D5DF}" dt="2024-03-07T00:58:20.771" v="2235" actId="478"/>
          <ac:spMkLst>
            <pc:docMk/>
            <pc:sldMk cId="0" sldId="260"/>
            <ac:spMk id="78" creationId="{1CC4150E-6790-4655-B458-54A93AE13C88}"/>
          </ac:spMkLst>
        </pc:spChg>
        <pc:spChg chg="add del mod">
          <ac:chgData name="Muhammadh  Ahzem" userId="33858a72-637e-4f28-bf57-b2e2d9ae43c3" providerId="ADAL" clId="{33DD38FE-80D6-4D06-8498-C2179A50D5DF}" dt="2024-03-07T06:27:09.010" v="4513" actId="478"/>
          <ac:spMkLst>
            <pc:docMk/>
            <pc:sldMk cId="0" sldId="260"/>
            <ac:spMk id="79" creationId="{6EB9FA3D-2912-1F5E-E80F-88FD8F068754}"/>
          </ac:spMkLst>
        </pc:spChg>
        <pc:grpChg chg="del">
          <ac:chgData name="Muhammadh  Ahzem" userId="33858a72-637e-4f28-bf57-b2e2d9ae43c3" providerId="ADAL" clId="{33DD38FE-80D6-4D06-8498-C2179A50D5DF}" dt="2024-03-06T17:56:38.488" v="0" actId="478"/>
          <ac:grpSpMkLst>
            <pc:docMk/>
            <pc:sldMk cId="0" sldId="260"/>
            <ac:grpSpMk id="3" creationId="{00000000-0000-0000-0000-000000000000}"/>
          </ac:grpSpMkLst>
        </pc:grpChg>
        <pc:grpChg chg="del">
          <ac:chgData name="Muhammadh  Ahzem" userId="33858a72-637e-4f28-bf57-b2e2d9ae43c3" providerId="ADAL" clId="{33DD38FE-80D6-4D06-8498-C2179A50D5DF}" dt="2024-03-07T00:59:35.977" v="2237" actId="21"/>
          <ac:grpSpMkLst>
            <pc:docMk/>
            <pc:sldMk cId="0" sldId="260"/>
            <ac:grpSpMk id="11" creationId="{BA694DE7-67C8-E446-FFA6-974C29FEC69A}"/>
          </ac:grpSpMkLst>
        </pc:grpChg>
        <pc:grpChg chg="del">
          <ac:chgData name="Muhammadh  Ahzem" userId="33858a72-637e-4f28-bf57-b2e2d9ae43c3" providerId="ADAL" clId="{33DD38FE-80D6-4D06-8498-C2179A50D5DF}" dt="2024-03-07T00:59:35.977" v="2237" actId="21"/>
          <ac:grpSpMkLst>
            <pc:docMk/>
            <pc:sldMk cId="0" sldId="260"/>
            <ac:grpSpMk id="14" creationId="{E69C666B-B1FF-C266-3992-6D669E4BD518}"/>
          </ac:grpSpMkLst>
        </pc:grpChg>
        <pc:grpChg chg="del">
          <ac:chgData name="Muhammadh  Ahzem" userId="33858a72-637e-4f28-bf57-b2e2d9ae43c3" providerId="ADAL" clId="{33DD38FE-80D6-4D06-8498-C2179A50D5DF}" dt="2024-03-07T00:59:35.977" v="2237" actId="21"/>
          <ac:grpSpMkLst>
            <pc:docMk/>
            <pc:sldMk cId="0" sldId="260"/>
            <ac:grpSpMk id="17" creationId="{216B26BB-6C8C-D89F-95A6-E2A2D0077B19}"/>
          </ac:grpSpMkLst>
        </pc:grpChg>
        <pc:grpChg chg="del">
          <ac:chgData name="Muhammadh  Ahzem" userId="33858a72-637e-4f28-bf57-b2e2d9ae43c3" providerId="ADAL" clId="{33DD38FE-80D6-4D06-8498-C2179A50D5DF}" dt="2024-03-07T00:59:35.977" v="2237" actId="21"/>
          <ac:grpSpMkLst>
            <pc:docMk/>
            <pc:sldMk cId="0" sldId="260"/>
            <ac:grpSpMk id="20" creationId="{ADB9313B-03E9-DC9B-386B-3109BE2BE525}"/>
          </ac:grpSpMkLst>
        </pc:grpChg>
        <pc:grpChg chg="add del mod">
          <ac:chgData name="Muhammadh  Ahzem" userId="33858a72-637e-4f28-bf57-b2e2d9ae43c3" providerId="ADAL" clId="{33DD38FE-80D6-4D06-8498-C2179A50D5DF}" dt="2024-03-06T18:05:49.777" v="84" actId="165"/>
          <ac:grpSpMkLst>
            <pc:docMk/>
            <pc:sldMk cId="0" sldId="260"/>
            <ac:grpSpMk id="27" creationId="{4703AD6D-DEA0-4E67-A01F-128C34EE80D2}"/>
          </ac:grpSpMkLst>
        </pc:grpChg>
        <pc:grpChg chg="add del mod">
          <ac:chgData name="Muhammadh  Ahzem" userId="33858a72-637e-4f28-bf57-b2e2d9ae43c3" providerId="ADAL" clId="{33DD38FE-80D6-4D06-8498-C2179A50D5DF}" dt="2024-03-06T18:22:31.359" v="371" actId="165"/>
          <ac:grpSpMkLst>
            <pc:docMk/>
            <pc:sldMk cId="0" sldId="260"/>
            <ac:grpSpMk id="33" creationId="{2A4EA954-22F4-67F5-B9C7-10FA90CC3E99}"/>
          </ac:grpSpMkLst>
        </pc:grpChg>
        <pc:grpChg chg="add del mod">
          <ac:chgData name="Muhammadh  Ahzem" userId="33858a72-637e-4f28-bf57-b2e2d9ae43c3" providerId="ADAL" clId="{33DD38FE-80D6-4D06-8498-C2179A50D5DF}" dt="2024-03-06T18:23:17.966" v="381" actId="478"/>
          <ac:grpSpMkLst>
            <pc:docMk/>
            <pc:sldMk cId="0" sldId="260"/>
            <ac:grpSpMk id="34" creationId="{B316A69C-0299-FBA0-A337-B41ED76FEF17}"/>
          </ac:grpSpMkLst>
        </pc:grpChg>
        <pc:grpChg chg="add mod">
          <ac:chgData name="Muhammadh  Ahzem" userId="33858a72-637e-4f28-bf57-b2e2d9ae43c3" providerId="ADAL" clId="{33DD38FE-80D6-4D06-8498-C2179A50D5DF}" dt="2024-03-06T18:11:54.697" v="166" actId="1076"/>
          <ac:grpSpMkLst>
            <pc:docMk/>
            <pc:sldMk cId="0" sldId="260"/>
            <ac:grpSpMk id="37" creationId="{3389D6B9-4075-0842-D4D5-E4E1548C2B5F}"/>
          </ac:grpSpMkLst>
        </pc:grpChg>
        <pc:grpChg chg="add mod">
          <ac:chgData name="Muhammadh  Ahzem" userId="33858a72-637e-4f28-bf57-b2e2d9ae43c3" providerId="ADAL" clId="{33DD38FE-80D6-4D06-8498-C2179A50D5DF}" dt="2024-03-06T18:11:41.115" v="164"/>
          <ac:grpSpMkLst>
            <pc:docMk/>
            <pc:sldMk cId="0" sldId="260"/>
            <ac:grpSpMk id="40" creationId="{EAF977B1-3988-F1B8-73BA-51252328C293}"/>
          </ac:grpSpMkLst>
        </pc:grpChg>
        <pc:grpChg chg="add del mod">
          <ac:chgData name="Muhammadh  Ahzem" userId="33858a72-637e-4f28-bf57-b2e2d9ae43c3" providerId="ADAL" clId="{33DD38FE-80D6-4D06-8498-C2179A50D5DF}" dt="2024-03-06T18:24:12.194" v="394" actId="478"/>
          <ac:grpSpMkLst>
            <pc:docMk/>
            <pc:sldMk cId="0" sldId="260"/>
            <ac:grpSpMk id="43" creationId="{9D7B1E3C-66D2-A4BE-EBFF-CFA5B77C618D}"/>
          </ac:grpSpMkLst>
        </pc:grpChg>
        <pc:grpChg chg="add del mod">
          <ac:chgData name="Muhammadh  Ahzem" userId="33858a72-637e-4f28-bf57-b2e2d9ae43c3" providerId="ADAL" clId="{33DD38FE-80D6-4D06-8498-C2179A50D5DF}" dt="2024-03-06T18:24:35.456" v="399" actId="478"/>
          <ac:grpSpMkLst>
            <pc:docMk/>
            <pc:sldMk cId="0" sldId="260"/>
            <ac:grpSpMk id="46" creationId="{7FD22BA7-05D9-0BD7-3787-BCED1F0B6745}"/>
          </ac:grpSpMkLst>
        </pc:grpChg>
        <pc:grpChg chg="add del mod">
          <ac:chgData name="Muhammadh  Ahzem" userId="33858a72-637e-4f28-bf57-b2e2d9ae43c3" providerId="ADAL" clId="{33DD38FE-80D6-4D06-8498-C2179A50D5DF}" dt="2024-03-06T18:24:53.809" v="404" actId="478"/>
          <ac:grpSpMkLst>
            <pc:docMk/>
            <pc:sldMk cId="0" sldId="260"/>
            <ac:grpSpMk id="49" creationId="{2C2C1B43-C6B0-AE87-BABD-9218E7DFA2CE}"/>
          </ac:grpSpMkLst>
        </pc:grpChg>
        <pc:grpChg chg="add del mod">
          <ac:chgData name="Muhammadh  Ahzem" userId="33858a72-637e-4f28-bf57-b2e2d9ae43c3" providerId="ADAL" clId="{33DD38FE-80D6-4D06-8498-C2179A50D5DF}" dt="2024-03-06T18:30:52.879" v="409" actId="478"/>
          <ac:grpSpMkLst>
            <pc:docMk/>
            <pc:sldMk cId="0" sldId="260"/>
            <ac:grpSpMk id="52" creationId="{2E05A4D0-27E2-43F1-6873-37E7CA3E2BBA}"/>
          </ac:grpSpMkLst>
        </pc:grpChg>
        <pc:grpChg chg="add del mod">
          <ac:chgData name="Muhammadh  Ahzem" userId="33858a72-637e-4f28-bf57-b2e2d9ae43c3" providerId="ADAL" clId="{33DD38FE-80D6-4D06-8498-C2179A50D5DF}" dt="2024-03-06T18:31:36.935" v="415" actId="478"/>
          <ac:grpSpMkLst>
            <pc:docMk/>
            <pc:sldMk cId="0" sldId="260"/>
            <ac:grpSpMk id="55" creationId="{073869B1-EA01-4ADB-C7ED-5A4ECE0FB6EB}"/>
          </ac:grpSpMkLst>
        </pc:grpChg>
        <pc:grpChg chg="add mod">
          <ac:chgData name="Muhammadh  Ahzem" userId="33858a72-637e-4f28-bf57-b2e2d9ae43c3" providerId="ADAL" clId="{33DD38FE-80D6-4D06-8498-C2179A50D5DF}" dt="2024-03-06T18:34:45.627" v="451" actId="1037"/>
          <ac:grpSpMkLst>
            <pc:docMk/>
            <pc:sldMk cId="0" sldId="260"/>
            <ac:grpSpMk id="59" creationId="{149DA058-3F01-D45F-75F2-A13094FC06D5}"/>
          </ac:grpSpMkLst>
        </pc:grpChg>
        <pc:grpChg chg="add mod">
          <ac:chgData name="Muhammadh  Ahzem" userId="33858a72-637e-4f28-bf57-b2e2d9ae43c3" providerId="ADAL" clId="{33DD38FE-80D6-4D06-8498-C2179A50D5DF}" dt="2024-03-06T18:34:45.627" v="451" actId="1037"/>
          <ac:grpSpMkLst>
            <pc:docMk/>
            <pc:sldMk cId="0" sldId="260"/>
            <ac:grpSpMk id="60" creationId="{72DD8F93-FB63-E37B-C057-08449DC845E2}"/>
          </ac:grpSpMkLst>
        </pc:grpChg>
        <pc:grpChg chg="add del mod ord">
          <ac:chgData name="Muhammadh  Ahzem" userId="33858a72-637e-4f28-bf57-b2e2d9ae43c3" providerId="ADAL" clId="{33DD38FE-80D6-4D06-8498-C2179A50D5DF}" dt="2024-03-06T18:36:52.947" v="471" actId="165"/>
          <ac:grpSpMkLst>
            <pc:docMk/>
            <pc:sldMk cId="0" sldId="260"/>
            <ac:grpSpMk id="63" creationId="{FE502934-0F3F-8BB7-273F-83499522237F}"/>
          </ac:grpSpMkLst>
        </pc:grpChg>
        <pc:grpChg chg="add del mod">
          <ac:chgData name="Muhammadh  Ahzem" userId="33858a72-637e-4f28-bf57-b2e2d9ae43c3" providerId="ADAL" clId="{33DD38FE-80D6-4D06-8498-C2179A50D5DF}" dt="2024-03-06T18:32:33.966" v="419" actId="478"/>
          <ac:grpSpMkLst>
            <pc:docMk/>
            <pc:sldMk cId="0" sldId="260"/>
            <ac:grpSpMk id="66" creationId="{3424D1F5-3D74-9285-462F-24BDC9F83FAE}"/>
          </ac:grpSpMkLst>
        </pc:grpChg>
        <pc:grpChg chg="add mod">
          <ac:chgData name="Muhammadh  Ahzem" userId="33858a72-637e-4f28-bf57-b2e2d9ae43c3" providerId="ADAL" clId="{33DD38FE-80D6-4D06-8498-C2179A50D5DF}" dt="2024-03-06T18:34:45.627" v="451" actId="1037"/>
          <ac:grpSpMkLst>
            <pc:docMk/>
            <pc:sldMk cId="0" sldId="260"/>
            <ac:grpSpMk id="69" creationId="{FF280C80-09DC-2883-8BBA-9106904F84A0}"/>
          </ac:grpSpMkLst>
        </pc:grpChg>
        <pc:grpChg chg="add mod">
          <ac:chgData name="Muhammadh  Ahzem" userId="33858a72-637e-4f28-bf57-b2e2d9ae43c3" providerId="ADAL" clId="{33DD38FE-80D6-4D06-8498-C2179A50D5DF}" dt="2024-03-06T18:34:45.627" v="451" actId="1037"/>
          <ac:grpSpMkLst>
            <pc:docMk/>
            <pc:sldMk cId="0" sldId="260"/>
            <ac:grpSpMk id="72" creationId="{1818C46B-96C7-33B8-3596-6DD218B97E14}"/>
          </ac:grpSpMkLst>
        </pc:grpChg>
        <pc:grpChg chg="add mod">
          <ac:chgData name="Muhammadh  Ahzem" userId="33858a72-637e-4f28-bf57-b2e2d9ae43c3" providerId="ADAL" clId="{33DD38FE-80D6-4D06-8498-C2179A50D5DF}" dt="2024-03-06T18:34:45.627" v="451" actId="1037"/>
          <ac:grpSpMkLst>
            <pc:docMk/>
            <pc:sldMk cId="0" sldId="260"/>
            <ac:grpSpMk id="75" creationId="{BB30A80D-C97C-3992-9D1A-B51C9CA233CE}"/>
          </ac:grpSpMkLst>
        </pc:grpChg>
        <pc:picChg chg="add mod">
          <ac:chgData name="Muhammadh  Ahzem" userId="33858a72-637e-4f28-bf57-b2e2d9ae43c3" providerId="ADAL" clId="{33DD38FE-80D6-4D06-8498-C2179A50D5DF}" dt="2024-03-07T04:27:35.554" v="2613" actId="1076"/>
          <ac:picMkLst>
            <pc:docMk/>
            <pc:sldMk cId="0" sldId="260"/>
            <ac:picMk id="2" creationId="{BF6FC392-A80E-6310-F507-0AF429B7D97C}"/>
          </ac:picMkLst>
        </pc:picChg>
        <pc:picChg chg="add del mod">
          <ac:chgData name="Muhammadh  Ahzem" userId="33858a72-637e-4f28-bf57-b2e2d9ae43c3" providerId="ADAL" clId="{33DD38FE-80D6-4D06-8498-C2179A50D5DF}" dt="2024-03-06T17:59:44.939" v="3" actId="478"/>
          <ac:picMkLst>
            <pc:docMk/>
            <pc:sldMk cId="0" sldId="260"/>
            <ac:picMk id="24" creationId="{93777EB3-7DDE-034F-4122-C133FED61443}"/>
          </ac:picMkLst>
        </pc:picChg>
        <pc:picChg chg="add mod ord">
          <ac:chgData name="Muhammadh  Ahzem" userId="33858a72-637e-4f28-bf57-b2e2d9ae43c3" providerId="ADAL" clId="{33DD38FE-80D6-4D06-8498-C2179A50D5DF}" dt="2024-03-06T18:37:39.841" v="473" actId="13244"/>
          <ac:picMkLst>
            <pc:docMk/>
            <pc:sldMk cId="0" sldId="260"/>
            <ac:picMk id="26" creationId="{86509431-46EB-3F3F-5A3B-48D3BBBB01EA}"/>
          </ac:picMkLst>
        </pc:picChg>
      </pc:sldChg>
      <pc:sldChg chg="addSp delSp modSp mod modTransition">
        <pc:chgData name="Muhammadh  Ahzem" userId="33858a72-637e-4f28-bf57-b2e2d9ae43c3" providerId="ADAL" clId="{33DD38FE-80D6-4D06-8498-C2179A50D5DF}" dt="2024-03-07T06:28:59.135" v="4679"/>
        <pc:sldMkLst>
          <pc:docMk/>
          <pc:sldMk cId="0" sldId="261"/>
        </pc:sldMkLst>
        <pc:spChg chg="del">
          <ac:chgData name="Muhammadh  Ahzem" userId="33858a72-637e-4f28-bf57-b2e2d9ae43c3" providerId="ADAL" clId="{33DD38FE-80D6-4D06-8498-C2179A50D5DF}" dt="2024-03-06T18:40:58.694" v="789" actId="478"/>
          <ac:spMkLst>
            <pc:docMk/>
            <pc:sldMk cId="0" sldId="261"/>
            <ac:spMk id="19" creationId="{00000000-0000-0000-0000-000000000000}"/>
          </ac:spMkLst>
        </pc:spChg>
        <pc:spChg chg="del">
          <ac:chgData name="Muhammadh  Ahzem" userId="33858a72-637e-4f28-bf57-b2e2d9ae43c3" providerId="ADAL" clId="{33DD38FE-80D6-4D06-8498-C2179A50D5DF}" dt="2024-03-06T21:04:06.225" v="2094" actId="478"/>
          <ac:spMkLst>
            <pc:docMk/>
            <pc:sldMk cId="0" sldId="261"/>
            <ac:spMk id="20" creationId="{00000000-0000-0000-0000-000000000000}"/>
          </ac:spMkLst>
        </pc:spChg>
        <pc:spChg chg="del">
          <ac:chgData name="Muhammadh  Ahzem" userId="33858a72-637e-4f28-bf57-b2e2d9ae43c3" providerId="ADAL" clId="{33DD38FE-80D6-4D06-8498-C2179A50D5DF}" dt="2024-03-06T21:04:03.307" v="2093" actId="478"/>
          <ac:spMkLst>
            <pc:docMk/>
            <pc:sldMk cId="0" sldId="261"/>
            <ac:spMk id="21" creationId="{00000000-0000-0000-0000-000000000000}"/>
          </ac:spMkLst>
        </pc:spChg>
        <pc:spChg chg="mod">
          <ac:chgData name="Muhammadh  Ahzem" userId="33858a72-637e-4f28-bf57-b2e2d9ae43c3" providerId="ADAL" clId="{33DD38FE-80D6-4D06-8498-C2179A50D5DF}" dt="2024-03-06T18:38:31.973" v="476"/>
          <ac:spMkLst>
            <pc:docMk/>
            <pc:sldMk cId="0" sldId="261"/>
            <ac:spMk id="42" creationId="{B3028B54-9AAF-A7F2-BC7E-165C6E991A9E}"/>
          </ac:spMkLst>
        </pc:spChg>
        <pc:spChg chg="mod">
          <ac:chgData name="Muhammadh  Ahzem" userId="33858a72-637e-4f28-bf57-b2e2d9ae43c3" providerId="ADAL" clId="{33DD38FE-80D6-4D06-8498-C2179A50D5DF}" dt="2024-03-06T18:38:31.973" v="476"/>
          <ac:spMkLst>
            <pc:docMk/>
            <pc:sldMk cId="0" sldId="261"/>
            <ac:spMk id="43" creationId="{9A01AF09-BD95-C6A9-8E9E-4D515529DDD8}"/>
          </ac:spMkLst>
        </pc:spChg>
        <pc:spChg chg="mod">
          <ac:chgData name="Muhammadh  Ahzem" userId="33858a72-637e-4f28-bf57-b2e2d9ae43c3" providerId="ADAL" clId="{33DD38FE-80D6-4D06-8498-C2179A50D5DF}" dt="2024-03-06T18:38:31.973" v="476"/>
          <ac:spMkLst>
            <pc:docMk/>
            <pc:sldMk cId="0" sldId="261"/>
            <ac:spMk id="45" creationId="{830538F7-1692-4417-F638-5CCB0CF12370}"/>
          </ac:spMkLst>
        </pc:spChg>
        <pc:spChg chg="mod">
          <ac:chgData name="Muhammadh  Ahzem" userId="33858a72-637e-4f28-bf57-b2e2d9ae43c3" providerId="ADAL" clId="{33DD38FE-80D6-4D06-8498-C2179A50D5DF}" dt="2024-03-06T18:38:31.973" v="476"/>
          <ac:spMkLst>
            <pc:docMk/>
            <pc:sldMk cId="0" sldId="261"/>
            <ac:spMk id="46" creationId="{3BC20760-B03F-B639-05B0-21978A2F03C0}"/>
          </ac:spMkLst>
        </pc:spChg>
        <pc:spChg chg="mod">
          <ac:chgData name="Muhammadh  Ahzem" userId="33858a72-637e-4f28-bf57-b2e2d9ae43c3" providerId="ADAL" clId="{33DD38FE-80D6-4D06-8498-C2179A50D5DF}" dt="2024-03-06T18:38:31.973" v="476"/>
          <ac:spMkLst>
            <pc:docMk/>
            <pc:sldMk cId="0" sldId="261"/>
            <ac:spMk id="48" creationId="{4C859F2D-21BC-0130-1C8A-EDF7F7D27E1E}"/>
          </ac:spMkLst>
        </pc:spChg>
        <pc:spChg chg="mod">
          <ac:chgData name="Muhammadh  Ahzem" userId="33858a72-637e-4f28-bf57-b2e2d9ae43c3" providerId="ADAL" clId="{33DD38FE-80D6-4D06-8498-C2179A50D5DF}" dt="2024-03-06T18:38:31.973" v="476"/>
          <ac:spMkLst>
            <pc:docMk/>
            <pc:sldMk cId="0" sldId="261"/>
            <ac:spMk id="49" creationId="{32D7E473-EB9A-C0A8-A1A6-C0ECE6FA8BA4}"/>
          </ac:spMkLst>
        </pc:spChg>
        <pc:spChg chg="mod">
          <ac:chgData name="Muhammadh  Ahzem" userId="33858a72-637e-4f28-bf57-b2e2d9ae43c3" providerId="ADAL" clId="{33DD38FE-80D6-4D06-8498-C2179A50D5DF}" dt="2024-03-06T18:38:31.973" v="476"/>
          <ac:spMkLst>
            <pc:docMk/>
            <pc:sldMk cId="0" sldId="261"/>
            <ac:spMk id="51" creationId="{F7D994DD-EACA-42F5-5957-F131084B72C8}"/>
          </ac:spMkLst>
        </pc:spChg>
        <pc:spChg chg="mod">
          <ac:chgData name="Muhammadh  Ahzem" userId="33858a72-637e-4f28-bf57-b2e2d9ae43c3" providerId="ADAL" clId="{33DD38FE-80D6-4D06-8498-C2179A50D5DF}" dt="2024-03-06T18:38:31.973" v="476"/>
          <ac:spMkLst>
            <pc:docMk/>
            <pc:sldMk cId="0" sldId="261"/>
            <ac:spMk id="52" creationId="{28BA7323-694E-D9C9-F797-9F5D3FE0AE34}"/>
          </ac:spMkLst>
        </pc:spChg>
        <pc:spChg chg="mod">
          <ac:chgData name="Muhammadh  Ahzem" userId="33858a72-637e-4f28-bf57-b2e2d9ae43c3" providerId="ADAL" clId="{33DD38FE-80D6-4D06-8498-C2179A50D5DF}" dt="2024-03-06T18:38:31.973" v="476"/>
          <ac:spMkLst>
            <pc:docMk/>
            <pc:sldMk cId="0" sldId="261"/>
            <ac:spMk id="54" creationId="{069A8BFC-CEE9-5FCE-39BE-2F11A7892EC7}"/>
          </ac:spMkLst>
        </pc:spChg>
        <pc:spChg chg="mod">
          <ac:chgData name="Muhammadh  Ahzem" userId="33858a72-637e-4f28-bf57-b2e2d9ae43c3" providerId="ADAL" clId="{33DD38FE-80D6-4D06-8498-C2179A50D5DF}" dt="2024-03-06T18:38:31.973" v="476"/>
          <ac:spMkLst>
            <pc:docMk/>
            <pc:sldMk cId="0" sldId="261"/>
            <ac:spMk id="55" creationId="{436DCB4B-DDE8-D696-851C-EDB3A96B0F54}"/>
          </ac:spMkLst>
        </pc:spChg>
        <pc:spChg chg="add mod">
          <ac:chgData name="Muhammadh  Ahzem" userId="33858a72-637e-4f28-bf57-b2e2d9ae43c3" providerId="ADAL" clId="{33DD38FE-80D6-4D06-8498-C2179A50D5DF}" dt="2024-03-06T18:39:03.649" v="715" actId="1037"/>
          <ac:spMkLst>
            <pc:docMk/>
            <pc:sldMk cId="0" sldId="261"/>
            <ac:spMk id="56" creationId="{DBC3A559-65F3-D39C-1C7C-9D7D5D452D16}"/>
          </ac:spMkLst>
        </pc:spChg>
        <pc:spChg chg="add mod">
          <ac:chgData name="Muhammadh  Ahzem" userId="33858a72-637e-4f28-bf57-b2e2d9ae43c3" providerId="ADAL" clId="{33DD38FE-80D6-4D06-8498-C2179A50D5DF}" dt="2024-03-06T18:39:03.649" v="715" actId="1037"/>
          <ac:spMkLst>
            <pc:docMk/>
            <pc:sldMk cId="0" sldId="261"/>
            <ac:spMk id="57" creationId="{5FA643CC-CC5B-5AA8-138C-B984C461020B}"/>
          </ac:spMkLst>
        </pc:spChg>
        <pc:grpChg chg="add mod">
          <ac:chgData name="Muhammadh  Ahzem" userId="33858a72-637e-4f28-bf57-b2e2d9ae43c3" providerId="ADAL" clId="{33DD38FE-80D6-4D06-8498-C2179A50D5DF}" dt="2024-03-06T18:38:48.303" v="670" actId="1037"/>
          <ac:grpSpMkLst>
            <pc:docMk/>
            <pc:sldMk cId="0" sldId="261"/>
            <ac:grpSpMk id="41" creationId="{60472152-11DD-4492-BFE6-8747B3B62382}"/>
          </ac:grpSpMkLst>
        </pc:grpChg>
        <pc:grpChg chg="add mod">
          <ac:chgData name="Muhammadh  Ahzem" userId="33858a72-637e-4f28-bf57-b2e2d9ae43c3" providerId="ADAL" clId="{33DD38FE-80D6-4D06-8498-C2179A50D5DF}" dt="2024-03-06T18:38:59.205" v="686" actId="1037"/>
          <ac:grpSpMkLst>
            <pc:docMk/>
            <pc:sldMk cId="0" sldId="261"/>
            <ac:grpSpMk id="44" creationId="{004E3820-18A9-3E05-3082-2BB5F91A7F80}"/>
          </ac:grpSpMkLst>
        </pc:grpChg>
        <pc:grpChg chg="add mod">
          <ac:chgData name="Muhammadh  Ahzem" userId="33858a72-637e-4f28-bf57-b2e2d9ae43c3" providerId="ADAL" clId="{33DD38FE-80D6-4D06-8498-C2179A50D5DF}" dt="2024-03-06T18:39:10.706" v="742" actId="1037"/>
          <ac:grpSpMkLst>
            <pc:docMk/>
            <pc:sldMk cId="0" sldId="261"/>
            <ac:grpSpMk id="47" creationId="{2B01CBB2-9432-12FC-0EEA-B94816E06123}"/>
          </ac:grpSpMkLst>
        </pc:grpChg>
        <pc:grpChg chg="add mod">
          <ac:chgData name="Muhammadh  Ahzem" userId="33858a72-637e-4f28-bf57-b2e2d9ae43c3" providerId="ADAL" clId="{33DD38FE-80D6-4D06-8498-C2179A50D5DF}" dt="2024-03-06T18:39:14.396" v="762" actId="1037"/>
          <ac:grpSpMkLst>
            <pc:docMk/>
            <pc:sldMk cId="0" sldId="261"/>
            <ac:grpSpMk id="50" creationId="{04428DF7-9AC6-BFD9-E2C3-F0A786C9535A}"/>
          </ac:grpSpMkLst>
        </pc:grpChg>
        <pc:grpChg chg="add mod">
          <ac:chgData name="Muhammadh  Ahzem" userId="33858a72-637e-4f28-bf57-b2e2d9ae43c3" providerId="ADAL" clId="{33DD38FE-80D6-4D06-8498-C2179A50D5DF}" dt="2024-03-06T18:39:18.290" v="786" actId="1037"/>
          <ac:grpSpMkLst>
            <pc:docMk/>
            <pc:sldMk cId="0" sldId="261"/>
            <ac:grpSpMk id="53" creationId="{EA05366B-241E-AB6E-4965-DF8E4E2027B0}"/>
          </ac:grpSpMkLst>
        </pc:grpChg>
        <pc:picChg chg="add mod">
          <ac:chgData name="Muhammadh  Ahzem" userId="33858a72-637e-4f28-bf57-b2e2d9ae43c3" providerId="ADAL" clId="{33DD38FE-80D6-4D06-8498-C2179A50D5DF}" dt="2024-03-07T04:27:25.976" v="2611" actId="1076"/>
          <ac:picMkLst>
            <pc:docMk/>
            <pc:sldMk cId="0" sldId="261"/>
            <ac:picMk id="2" creationId="{F262AAE8-B59D-6E2A-87DC-EE6CB6C5C899}"/>
          </ac:picMkLst>
        </pc:picChg>
        <pc:picChg chg="add mod ord">
          <ac:chgData name="Muhammadh  Ahzem" userId="33858a72-637e-4f28-bf57-b2e2d9ae43c3" providerId="ADAL" clId="{33DD38FE-80D6-4D06-8498-C2179A50D5DF}" dt="2024-03-07T06:28:59.135" v="4679"/>
          <ac:picMkLst>
            <pc:docMk/>
            <pc:sldMk cId="0" sldId="261"/>
            <ac:picMk id="59" creationId="{D0E8D264-F103-33D7-DBDD-FDF56BAA9706}"/>
          </ac:picMkLst>
        </pc:picChg>
      </pc:sldChg>
      <pc:sldChg chg="del">
        <pc:chgData name="Muhammadh  Ahzem" userId="33858a72-637e-4f28-bf57-b2e2d9ae43c3" providerId="ADAL" clId="{33DD38FE-80D6-4D06-8498-C2179A50D5DF}" dt="2024-03-06T19:58:21.553" v="1200" actId="47"/>
        <pc:sldMkLst>
          <pc:docMk/>
          <pc:sldMk cId="0" sldId="262"/>
        </pc:sldMkLst>
      </pc:sldChg>
      <pc:sldChg chg="del">
        <pc:chgData name="Muhammadh  Ahzem" userId="33858a72-637e-4f28-bf57-b2e2d9ae43c3" providerId="ADAL" clId="{33DD38FE-80D6-4D06-8498-C2179A50D5DF}" dt="2024-03-06T19:58:26.089" v="1201" actId="47"/>
        <pc:sldMkLst>
          <pc:docMk/>
          <pc:sldMk cId="0" sldId="263"/>
        </pc:sldMkLst>
      </pc:sldChg>
      <pc:sldChg chg="addSp delSp modSp mod modTransition">
        <pc:chgData name="Muhammadh  Ahzem" userId="33858a72-637e-4f28-bf57-b2e2d9ae43c3" providerId="ADAL" clId="{33DD38FE-80D6-4D06-8498-C2179A50D5DF}" dt="2024-03-07T10:01:23.938" v="4968" actId="13244"/>
        <pc:sldMkLst>
          <pc:docMk/>
          <pc:sldMk cId="0" sldId="264"/>
        </pc:sldMkLst>
        <pc:spChg chg="mod">
          <ac:chgData name="Muhammadh  Ahzem" userId="33858a72-637e-4f28-bf57-b2e2d9ae43c3" providerId="ADAL" clId="{33DD38FE-80D6-4D06-8498-C2179A50D5DF}" dt="2024-03-06T19:51:04.665" v="1113" actId="14100"/>
          <ac:spMkLst>
            <pc:docMk/>
            <pc:sldMk cId="0" sldId="264"/>
            <ac:spMk id="2" creationId="{00000000-0000-0000-0000-000000000000}"/>
          </ac:spMkLst>
        </pc:spChg>
        <pc:spChg chg="add mod">
          <ac:chgData name="Muhammadh  Ahzem" userId="33858a72-637e-4f28-bf57-b2e2d9ae43c3" providerId="ADAL" clId="{33DD38FE-80D6-4D06-8498-C2179A50D5DF}" dt="2024-03-07T06:22:26.256" v="4160" actId="1036"/>
          <ac:spMkLst>
            <pc:docMk/>
            <pc:sldMk cId="0" sldId="264"/>
            <ac:spMk id="4" creationId="{8A02400C-3F4D-4342-4877-ABA155FB09C0}"/>
          </ac:spMkLst>
        </pc:spChg>
        <pc:spChg chg="del mod">
          <ac:chgData name="Muhammadh  Ahzem" userId="33858a72-637e-4f28-bf57-b2e2d9ae43c3" providerId="ADAL" clId="{33DD38FE-80D6-4D06-8498-C2179A50D5DF}" dt="2024-03-06T19:36:04.630" v="955" actId="478"/>
          <ac:spMkLst>
            <pc:docMk/>
            <pc:sldMk cId="0" sldId="264"/>
            <ac:spMk id="6" creationId="{00000000-0000-0000-0000-000000000000}"/>
          </ac:spMkLst>
        </pc:spChg>
        <pc:spChg chg="del mod">
          <ac:chgData name="Muhammadh  Ahzem" userId="33858a72-637e-4f28-bf57-b2e2d9ae43c3" providerId="ADAL" clId="{33DD38FE-80D6-4D06-8498-C2179A50D5DF}" dt="2024-03-06T19:03:09.639" v="846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Muhammadh  Ahzem" userId="33858a72-637e-4f28-bf57-b2e2d9ae43c3" providerId="ADAL" clId="{33DD38FE-80D6-4D06-8498-C2179A50D5DF}" dt="2024-03-06T19:03:05.043" v="842" actId="478"/>
          <ac:spMkLst>
            <pc:docMk/>
            <pc:sldMk cId="0" sldId="264"/>
            <ac:spMk id="8" creationId="{00000000-0000-0000-0000-000000000000}"/>
          </ac:spMkLst>
        </pc:spChg>
        <pc:spChg chg="del mod">
          <ac:chgData name="Muhammadh  Ahzem" userId="33858a72-637e-4f28-bf57-b2e2d9ae43c3" providerId="ADAL" clId="{33DD38FE-80D6-4D06-8498-C2179A50D5DF}" dt="2024-03-06T19:03:44.825" v="853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Muhammadh  Ahzem" userId="33858a72-637e-4f28-bf57-b2e2d9ae43c3" providerId="ADAL" clId="{33DD38FE-80D6-4D06-8498-C2179A50D5DF}" dt="2024-03-06T19:02:59.585" v="840" actId="478"/>
          <ac:spMkLst>
            <pc:docMk/>
            <pc:sldMk cId="0" sldId="264"/>
            <ac:spMk id="10" creationId="{00000000-0000-0000-0000-000000000000}"/>
          </ac:spMkLst>
        </pc:spChg>
        <pc:spChg chg="del">
          <ac:chgData name="Muhammadh  Ahzem" userId="33858a72-637e-4f28-bf57-b2e2d9ae43c3" providerId="ADAL" clId="{33DD38FE-80D6-4D06-8498-C2179A50D5DF}" dt="2024-03-06T19:03:01.138" v="841" actId="478"/>
          <ac:spMkLst>
            <pc:docMk/>
            <pc:sldMk cId="0" sldId="264"/>
            <ac:spMk id="11" creationId="{00000000-0000-0000-0000-000000000000}"/>
          </ac:spMkLst>
        </pc:spChg>
        <pc:spChg chg="del">
          <ac:chgData name="Muhammadh  Ahzem" userId="33858a72-637e-4f28-bf57-b2e2d9ae43c3" providerId="ADAL" clId="{33DD38FE-80D6-4D06-8498-C2179A50D5DF}" dt="2024-03-06T19:02:31.901" v="838" actId="478"/>
          <ac:spMkLst>
            <pc:docMk/>
            <pc:sldMk cId="0" sldId="264"/>
            <ac:spMk id="12" creationId="{00000000-0000-0000-0000-000000000000}"/>
          </ac:spMkLst>
        </pc:spChg>
        <pc:spChg chg="del">
          <ac:chgData name="Muhammadh  Ahzem" userId="33858a72-637e-4f28-bf57-b2e2d9ae43c3" providerId="ADAL" clId="{33DD38FE-80D6-4D06-8498-C2179A50D5DF}" dt="2024-03-06T19:02:34.148" v="839" actId="478"/>
          <ac:spMkLst>
            <pc:docMk/>
            <pc:sldMk cId="0" sldId="264"/>
            <ac:spMk id="13" creationId="{00000000-0000-0000-0000-000000000000}"/>
          </ac:spMkLst>
        </pc:spChg>
        <pc:spChg chg="del">
          <ac:chgData name="Muhammadh  Ahzem" userId="33858a72-637e-4f28-bf57-b2e2d9ae43c3" providerId="ADAL" clId="{33DD38FE-80D6-4D06-8498-C2179A50D5DF}" dt="2024-03-06T19:02:28.568" v="837" actId="478"/>
          <ac:spMkLst>
            <pc:docMk/>
            <pc:sldMk cId="0" sldId="264"/>
            <ac:spMk id="14" creationId="{00000000-0000-0000-0000-000000000000}"/>
          </ac:spMkLst>
        </pc:spChg>
        <pc:spChg chg="add del mod">
          <ac:chgData name="Muhammadh  Ahzem" userId="33858a72-637e-4f28-bf57-b2e2d9ae43c3" providerId="ADAL" clId="{33DD38FE-80D6-4D06-8498-C2179A50D5DF}" dt="2024-03-06T19:46:58.900" v="1039"/>
          <ac:spMkLst>
            <pc:docMk/>
            <pc:sldMk cId="0" sldId="264"/>
            <ac:spMk id="15" creationId="{248216BF-94D2-02B0-CC77-6BA935C9C9BD}"/>
          </ac:spMkLst>
        </pc:spChg>
        <pc:spChg chg="add del mod">
          <ac:chgData name="Muhammadh  Ahzem" userId="33858a72-637e-4f28-bf57-b2e2d9ae43c3" providerId="ADAL" clId="{33DD38FE-80D6-4D06-8498-C2179A50D5DF}" dt="2024-03-06T19:46:58.903" v="1041"/>
          <ac:spMkLst>
            <pc:docMk/>
            <pc:sldMk cId="0" sldId="264"/>
            <ac:spMk id="16" creationId="{C908C54D-BB69-7DF6-6079-573BBE78D9EC}"/>
          </ac:spMkLst>
        </pc:spChg>
        <pc:spChg chg="add del mod">
          <ac:chgData name="Muhammadh  Ahzem" userId="33858a72-637e-4f28-bf57-b2e2d9ae43c3" providerId="ADAL" clId="{33DD38FE-80D6-4D06-8498-C2179A50D5DF}" dt="2024-03-06T19:46:58.907" v="1043"/>
          <ac:spMkLst>
            <pc:docMk/>
            <pc:sldMk cId="0" sldId="264"/>
            <ac:spMk id="17" creationId="{C8CF6AFB-7FC1-D4E5-2D00-F728B3153076}"/>
          </ac:spMkLst>
        </pc:spChg>
        <pc:spChg chg="add del mod">
          <ac:chgData name="Muhammadh  Ahzem" userId="33858a72-637e-4f28-bf57-b2e2d9ae43c3" providerId="ADAL" clId="{33DD38FE-80D6-4D06-8498-C2179A50D5DF}" dt="2024-03-06T19:46:58.910" v="1045"/>
          <ac:spMkLst>
            <pc:docMk/>
            <pc:sldMk cId="0" sldId="264"/>
            <ac:spMk id="18" creationId="{603FB8BA-5ABB-6C9D-6630-20B9C99231DA}"/>
          </ac:spMkLst>
        </pc:spChg>
        <pc:spChg chg="add del mod">
          <ac:chgData name="Muhammadh  Ahzem" userId="33858a72-637e-4f28-bf57-b2e2d9ae43c3" providerId="ADAL" clId="{33DD38FE-80D6-4D06-8498-C2179A50D5DF}" dt="2024-03-06T19:46:58.917" v="1047"/>
          <ac:spMkLst>
            <pc:docMk/>
            <pc:sldMk cId="0" sldId="264"/>
            <ac:spMk id="19" creationId="{E1DE0859-2095-5899-BDBE-CFC5996F8B3B}"/>
          </ac:spMkLst>
        </pc:spChg>
        <pc:spChg chg="add del mod">
          <ac:chgData name="Muhammadh  Ahzem" userId="33858a72-637e-4f28-bf57-b2e2d9ae43c3" providerId="ADAL" clId="{33DD38FE-80D6-4D06-8498-C2179A50D5DF}" dt="2024-03-06T19:46:58.920" v="1049"/>
          <ac:spMkLst>
            <pc:docMk/>
            <pc:sldMk cId="0" sldId="264"/>
            <ac:spMk id="20" creationId="{73B76342-E7A8-7BDB-C899-888AB9DC71B9}"/>
          </ac:spMkLst>
        </pc:spChg>
        <pc:spChg chg="add del mod">
          <ac:chgData name="Muhammadh  Ahzem" userId="33858a72-637e-4f28-bf57-b2e2d9ae43c3" providerId="ADAL" clId="{33DD38FE-80D6-4D06-8498-C2179A50D5DF}" dt="2024-03-06T19:46:58.923" v="1051"/>
          <ac:spMkLst>
            <pc:docMk/>
            <pc:sldMk cId="0" sldId="264"/>
            <ac:spMk id="21" creationId="{F0EE4C8E-58A6-F43B-AE5F-A53BF50240DB}"/>
          </ac:spMkLst>
        </pc:spChg>
        <pc:spChg chg="add del mod">
          <ac:chgData name="Muhammadh  Ahzem" userId="33858a72-637e-4f28-bf57-b2e2d9ae43c3" providerId="ADAL" clId="{33DD38FE-80D6-4D06-8498-C2179A50D5DF}" dt="2024-03-06T19:46:58.927" v="1053"/>
          <ac:spMkLst>
            <pc:docMk/>
            <pc:sldMk cId="0" sldId="264"/>
            <ac:spMk id="22" creationId="{A2366317-5563-966B-62A5-F6E5E9E28EA7}"/>
          </ac:spMkLst>
        </pc:spChg>
        <pc:spChg chg="add mod ord">
          <ac:chgData name="Muhammadh  Ahzem" userId="33858a72-637e-4f28-bf57-b2e2d9ae43c3" providerId="ADAL" clId="{33DD38FE-80D6-4D06-8498-C2179A50D5DF}" dt="2024-03-06T19:57:31.398" v="1193" actId="1038"/>
          <ac:spMkLst>
            <pc:docMk/>
            <pc:sldMk cId="0" sldId="264"/>
            <ac:spMk id="26" creationId="{AB40450C-6EF1-E743-0AD9-86506CA28CB6}"/>
          </ac:spMkLst>
        </pc:spChg>
        <pc:spChg chg="add del mod">
          <ac:chgData name="Muhammadh  Ahzem" userId="33858a72-637e-4f28-bf57-b2e2d9ae43c3" providerId="ADAL" clId="{33DD38FE-80D6-4D06-8498-C2179A50D5DF}" dt="2024-03-06T19:47:25.733" v="1061" actId="478"/>
          <ac:spMkLst>
            <pc:docMk/>
            <pc:sldMk cId="0" sldId="264"/>
            <ac:spMk id="27" creationId="{89A75CC0-F180-FAD3-ACDC-D0B12EC8A9E2}"/>
          </ac:spMkLst>
        </pc:spChg>
        <pc:spChg chg="add mod">
          <ac:chgData name="Muhammadh  Ahzem" userId="33858a72-637e-4f28-bf57-b2e2d9ae43c3" providerId="ADAL" clId="{33DD38FE-80D6-4D06-8498-C2179A50D5DF}" dt="2024-03-06T19:37:17.052" v="967"/>
          <ac:spMkLst>
            <pc:docMk/>
            <pc:sldMk cId="0" sldId="264"/>
            <ac:spMk id="28" creationId="{C45B53BA-9FE1-53EE-3047-C55A9C35EF89}"/>
          </ac:spMkLst>
        </pc:spChg>
        <pc:spChg chg="add mod">
          <ac:chgData name="Muhammadh  Ahzem" userId="33858a72-637e-4f28-bf57-b2e2d9ae43c3" providerId="ADAL" clId="{33DD38FE-80D6-4D06-8498-C2179A50D5DF}" dt="2024-03-06T19:37:36.422" v="968"/>
          <ac:spMkLst>
            <pc:docMk/>
            <pc:sldMk cId="0" sldId="264"/>
            <ac:spMk id="29" creationId="{D10CB943-49F0-3E9D-A11E-95915F0B344D}"/>
          </ac:spMkLst>
        </pc:spChg>
        <pc:spChg chg="add del mod">
          <ac:chgData name="Muhammadh  Ahzem" userId="33858a72-637e-4f28-bf57-b2e2d9ae43c3" providerId="ADAL" clId="{33DD38FE-80D6-4D06-8498-C2179A50D5DF}" dt="2024-03-06T19:47:41.973" v="1066" actId="478"/>
          <ac:spMkLst>
            <pc:docMk/>
            <pc:sldMk cId="0" sldId="264"/>
            <ac:spMk id="30" creationId="{76FA8FCC-B1A9-59F7-E07B-15A8BA51CCD2}"/>
          </ac:spMkLst>
        </pc:spChg>
        <pc:spChg chg="add del mod">
          <ac:chgData name="Muhammadh  Ahzem" userId="33858a72-637e-4f28-bf57-b2e2d9ae43c3" providerId="ADAL" clId="{33DD38FE-80D6-4D06-8498-C2179A50D5DF}" dt="2024-03-06T19:49:20.766" v="1093" actId="478"/>
          <ac:spMkLst>
            <pc:docMk/>
            <pc:sldMk cId="0" sldId="264"/>
            <ac:spMk id="31" creationId="{BBD13594-FE3C-C12D-0344-41A34043FF1A}"/>
          </ac:spMkLst>
        </pc:spChg>
        <pc:spChg chg="add del mod">
          <ac:chgData name="Muhammadh  Ahzem" userId="33858a72-637e-4f28-bf57-b2e2d9ae43c3" providerId="ADAL" clId="{33DD38FE-80D6-4D06-8498-C2179A50D5DF}" dt="2024-03-06T19:49:19.882" v="1092" actId="478"/>
          <ac:spMkLst>
            <pc:docMk/>
            <pc:sldMk cId="0" sldId="264"/>
            <ac:spMk id="32" creationId="{4A2282BF-1D73-0137-D2AB-1057F55E921B}"/>
          </ac:spMkLst>
        </pc:spChg>
        <pc:spChg chg="add del mod">
          <ac:chgData name="Muhammadh  Ahzem" userId="33858a72-637e-4f28-bf57-b2e2d9ae43c3" providerId="ADAL" clId="{33DD38FE-80D6-4D06-8498-C2179A50D5DF}" dt="2024-03-06T19:49:52.175" v="1100" actId="478"/>
          <ac:spMkLst>
            <pc:docMk/>
            <pc:sldMk cId="0" sldId="264"/>
            <ac:spMk id="33" creationId="{286D4EFE-61C2-288A-69F1-B85DD43153DC}"/>
          </ac:spMkLst>
        </pc:spChg>
        <pc:spChg chg="add del mod">
          <ac:chgData name="Muhammadh  Ahzem" userId="33858a72-637e-4f28-bf57-b2e2d9ae43c3" providerId="ADAL" clId="{33DD38FE-80D6-4D06-8498-C2179A50D5DF}" dt="2024-03-06T19:50:19.047" v="1105" actId="478"/>
          <ac:spMkLst>
            <pc:docMk/>
            <pc:sldMk cId="0" sldId="264"/>
            <ac:spMk id="34" creationId="{E5E475E0-BCDB-2883-FA2B-F82D9613A5F7}"/>
          </ac:spMkLst>
        </pc:spChg>
        <pc:spChg chg="add del mod">
          <ac:chgData name="Muhammadh  Ahzem" userId="33858a72-637e-4f28-bf57-b2e2d9ae43c3" providerId="ADAL" clId="{33DD38FE-80D6-4D06-8498-C2179A50D5DF}" dt="2024-03-06T19:50:38.519" v="1110" actId="478"/>
          <ac:spMkLst>
            <pc:docMk/>
            <pc:sldMk cId="0" sldId="264"/>
            <ac:spMk id="35" creationId="{9D23C844-6BAC-8892-BF25-55D01C3C039F}"/>
          </ac:spMkLst>
        </pc:spChg>
        <pc:spChg chg="add mod">
          <ac:chgData name="Muhammadh  Ahzem" userId="33858a72-637e-4f28-bf57-b2e2d9ae43c3" providerId="ADAL" clId="{33DD38FE-80D6-4D06-8498-C2179A50D5DF}" dt="2024-03-07T07:04:59.027" v="4934" actId="20577"/>
          <ac:spMkLst>
            <pc:docMk/>
            <pc:sldMk cId="0" sldId="264"/>
            <ac:spMk id="36" creationId="{CF656B31-1EE6-7900-70E9-48D39E7445EF}"/>
          </ac:spMkLst>
        </pc:spChg>
        <pc:spChg chg="add mod">
          <ac:chgData name="Muhammadh  Ahzem" userId="33858a72-637e-4f28-bf57-b2e2d9ae43c3" providerId="ADAL" clId="{33DD38FE-80D6-4D06-8498-C2179A50D5DF}" dt="2024-03-06T19:57:31.398" v="1193" actId="1038"/>
          <ac:spMkLst>
            <pc:docMk/>
            <pc:sldMk cId="0" sldId="264"/>
            <ac:spMk id="37" creationId="{F67812F9-3713-C486-D3CC-E01E3F19AF68}"/>
          </ac:spMkLst>
        </pc:spChg>
        <pc:spChg chg="add mod">
          <ac:chgData name="Muhammadh  Ahzem" userId="33858a72-637e-4f28-bf57-b2e2d9ae43c3" providerId="ADAL" clId="{33DD38FE-80D6-4D06-8498-C2179A50D5DF}" dt="2024-03-07T07:06:39.974" v="4965" actId="403"/>
          <ac:spMkLst>
            <pc:docMk/>
            <pc:sldMk cId="0" sldId="264"/>
            <ac:spMk id="38" creationId="{69658209-F18B-3A46-F48A-CF97D6D6AC59}"/>
          </ac:spMkLst>
        </pc:spChg>
        <pc:spChg chg="add mod">
          <ac:chgData name="Muhammadh  Ahzem" userId="33858a72-637e-4f28-bf57-b2e2d9ae43c3" providerId="ADAL" clId="{33DD38FE-80D6-4D06-8498-C2179A50D5DF}" dt="2024-03-06T19:57:40.134" v="1197" actId="1037"/>
          <ac:spMkLst>
            <pc:docMk/>
            <pc:sldMk cId="0" sldId="264"/>
            <ac:spMk id="39" creationId="{C7FEE6A3-8054-22C4-285B-88F4013F4EE0}"/>
          </ac:spMkLst>
        </pc:spChg>
        <pc:spChg chg="add mod">
          <ac:chgData name="Muhammadh  Ahzem" userId="33858a72-637e-4f28-bf57-b2e2d9ae43c3" providerId="ADAL" clId="{33DD38FE-80D6-4D06-8498-C2179A50D5DF}" dt="2024-03-06T19:57:40.134" v="1197" actId="1037"/>
          <ac:spMkLst>
            <pc:docMk/>
            <pc:sldMk cId="0" sldId="264"/>
            <ac:spMk id="40" creationId="{DF9BB860-8969-C446-8BAF-95AFCDAEB12F}"/>
          </ac:spMkLst>
        </pc:spChg>
        <pc:spChg chg="add mod">
          <ac:chgData name="Muhammadh  Ahzem" userId="33858a72-637e-4f28-bf57-b2e2d9ae43c3" providerId="ADAL" clId="{33DD38FE-80D6-4D06-8498-C2179A50D5DF}" dt="2024-03-06T19:57:56.586" v="1198" actId="1076"/>
          <ac:spMkLst>
            <pc:docMk/>
            <pc:sldMk cId="0" sldId="264"/>
            <ac:spMk id="41" creationId="{35A87060-B2A7-F5F4-96D1-C3C6EC862A0E}"/>
          </ac:spMkLst>
        </pc:spChg>
        <pc:spChg chg="add mod">
          <ac:chgData name="Muhammadh  Ahzem" userId="33858a72-637e-4f28-bf57-b2e2d9ae43c3" providerId="ADAL" clId="{33DD38FE-80D6-4D06-8498-C2179A50D5DF}" dt="2024-03-06T19:57:56.586" v="1198" actId="1076"/>
          <ac:spMkLst>
            <pc:docMk/>
            <pc:sldMk cId="0" sldId="264"/>
            <ac:spMk id="42" creationId="{C2D575D0-F9ED-6A20-407E-7EA7926FC347}"/>
          </ac:spMkLst>
        </pc:spChg>
        <pc:picChg chg="del">
          <ac:chgData name="Muhammadh  Ahzem" userId="33858a72-637e-4f28-bf57-b2e2d9ae43c3" providerId="ADAL" clId="{33DD38FE-80D6-4D06-8498-C2179A50D5DF}" dt="2024-03-06T19:03:07.268" v="844" actId="478"/>
          <ac:picMkLst>
            <pc:docMk/>
            <pc:sldMk cId="0" sldId="264"/>
            <ac:picMk id="3" creationId="{00000000-0000-0000-0000-000000000000}"/>
          </ac:picMkLst>
        </pc:picChg>
        <pc:picChg chg="add mod">
          <ac:chgData name="Muhammadh  Ahzem" userId="33858a72-637e-4f28-bf57-b2e2d9ae43c3" providerId="ADAL" clId="{33DD38FE-80D6-4D06-8498-C2179A50D5DF}" dt="2024-03-07T04:29:05.370" v="2629" actId="1076"/>
          <ac:picMkLst>
            <pc:docMk/>
            <pc:sldMk cId="0" sldId="264"/>
            <ac:picMk id="3" creationId="{EF13E9E5-588B-88AB-EC6D-E8E771B7B68D}"/>
          </ac:picMkLst>
        </pc:picChg>
        <pc:picChg chg="del">
          <ac:chgData name="Muhammadh  Ahzem" userId="33858a72-637e-4f28-bf57-b2e2d9ae43c3" providerId="ADAL" clId="{33DD38FE-80D6-4D06-8498-C2179A50D5DF}" dt="2024-03-06T19:35:57.707" v="953" actId="478"/>
          <ac:picMkLst>
            <pc:docMk/>
            <pc:sldMk cId="0" sldId="264"/>
            <ac:picMk id="4" creationId="{00000000-0000-0000-0000-000000000000}"/>
          </ac:picMkLst>
        </pc:picChg>
        <pc:picChg chg="del">
          <ac:chgData name="Muhammadh  Ahzem" userId="33858a72-637e-4f28-bf57-b2e2d9ae43c3" providerId="ADAL" clId="{33DD38FE-80D6-4D06-8498-C2179A50D5DF}" dt="2024-03-06T19:03:06.485" v="843" actId="478"/>
          <ac:picMkLst>
            <pc:docMk/>
            <pc:sldMk cId="0" sldId="264"/>
            <ac:picMk id="5" creationId="{00000000-0000-0000-0000-000000000000}"/>
          </ac:picMkLst>
        </pc:picChg>
        <pc:picChg chg="add mod">
          <ac:chgData name="Muhammadh  Ahzem" userId="33858a72-637e-4f28-bf57-b2e2d9ae43c3" providerId="ADAL" clId="{33DD38FE-80D6-4D06-8498-C2179A50D5DF}" dt="2024-03-07T06:22:29.969" v="4218" actId="1035"/>
          <ac:picMkLst>
            <pc:docMk/>
            <pc:sldMk cId="0" sldId="264"/>
            <ac:picMk id="5" creationId="{CA83978A-6FB9-6054-1768-1D2E8B340CA7}"/>
          </ac:picMkLst>
        </pc:picChg>
        <pc:picChg chg="add del mod ord">
          <ac:chgData name="Muhammadh  Ahzem" userId="33858a72-637e-4f28-bf57-b2e2d9ae43c3" providerId="ADAL" clId="{33DD38FE-80D6-4D06-8498-C2179A50D5DF}" dt="2024-03-06T19:51:27.745" v="1118" actId="478"/>
          <ac:picMkLst>
            <pc:docMk/>
            <pc:sldMk cId="0" sldId="264"/>
            <ac:picMk id="24" creationId="{17AF872C-F651-7B10-103E-805904DC1254}"/>
          </ac:picMkLst>
        </pc:picChg>
        <pc:picChg chg="add mod ord">
          <ac:chgData name="Muhammadh  Ahzem" userId="33858a72-637e-4f28-bf57-b2e2d9ae43c3" providerId="ADAL" clId="{33DD38FE-80D6-4D06-8498-C2179A50D5DF}" dt="2024-03-06T19:57:22.263" v="1188" actId="13244"/>
          <ac:picMkLst>
            <pc:docMk/>
            <pc:sldMk cId="0" sldId="264"/>
            <ac:picMk id="25" creationId="{DF03A74A-DC5F-8EB5-72AA-1BB8164E9133}"/>
          </ac:picMkLst>
        </pc:picChg>
        <pc:picChg chg="add mod ord">
          <ac:chgData name="Muhammadh  Ahzem" userId="33858a72-637e-4f28-bf57-b2e2d9ae43c3" providerId="ADAL" clId="{33DD38FE-80D6-4D06-8498-C2179A50D5DF}" dt="2024-03-07T10:01:23.938" v="4968" actId="13244"/>
          <ac:picMkLst>
            <pc:docMk/>
            <pc:sldMk cId="0" sldId="264"/>
            <ac:picMk id="43" creationId="{0C0CFE85-7B5C-FEA1-C1B8-2D799375D2C4}"/>
          </ac:picMkLst>
        </pc:picChg>
      </pc:sldChg>
      <pc:sldChg chg="del">
        <pc:chgData name="Muhammadh  Ahzem" userId="33858a72-637e-4f28-bf57-b2e2d9ae43c3" providerId="ADAL" clId="{33DD38FE-80D6-4D06-8498-C2179A50D5DF}" dt="2024-03-06T19:58:30.656" v="1203" actId="47"/>
        <pc:sldMkLst>
          <pc:docMk/>
          <pc:sldMk cId="0" sldId="265"/>
        </pc:sldMkLst>
      </pc:sldChg>
      <pc:sldChg chg="addSp delSp modSp mod modTransition setBg delAnim modAnim">
        <pc:chgData name="Muhammadh  Ahzem" userId="33858a72-637e-4f28-bf57-b2e2d9ae43c3" providerId="ADAL" clId="{33DD38FE-80D6-4D06-8498-C2179A50D5DF}" dt="2024-03-07T06:48:12.248" v="4797" actId="13244"/>
        <pc:sldMkLst>
          <pc:docMk/>
          <pc:sldMk cId="0" sldId="266"/>
        </pc:sldMkLst>
        <pc:spChg chg="del">
          <ac:chgData name="Muhammadh  Ahzem" userId="33858a72-637e-4f28-bf57-b2e2d9ae43c3" providerId="ADAL" clId="{33DD38FE-80D6-4D06-8498-C2179A50D5DF}" dt="2024-03-06T18:41:10.213" v="790" actId="478"/>
          <ac:spMkLst>
            <pc:docMk/>
            <pc:sldMk cId="0" sldId="266"/>
            <ac:spMk id="2" creationId="{00000000-0000-0000-0000-000000000000}"/>
          </ac:spMkLst>
        </pc:spChg>
        <pc:spChg chg="del">
          <ac:chgData name="Muhammadh  Ahzem" userId="33858a72-637e-4f28-bf57-b2e2d9ae43c3" providerId="ADAL" clId="{33DD38FE-80D6-4D06-8498-C2179A50D5DF}" dt="2024-03-06T18:41:15.137" v="792" actId="478"/>
          <ac:spMkLst>
            <pc:docMk/>
            <pc:sldMk cId="0" sldId="266"/>
            <ac:spMk id="3" creationId="{00000000-0000-0000-0000-000000000000}"/>
          </ac:spMkLst>
        </pc:spChg>
        <pc:spChg chg="mod">
          <ac:chgData name="Muhammadh  Ahzem" userId="33858a72-637e-4f28-bf57-b2e2d9ae43c3" providerId="ADAL" clId="{33DD38FE-80D6-4D06-8498-C2179A50D5DF}" dt="2024-03-07T04:26:28.371" v="2599" actId="20577"/>
          <ac:spMkLst>
            <pc:docMk/>
            <pc:sldMk cId="0" sldId="266"/>
            <ac:spMk id="5" creationId="{C9E7D30E-6796-7AA7-B25A-CADCBC329AA5}"/>
          </ac:spMkLst>
        </pc:spChg>
        <pc:spChg chg="mod">
          <ac:chgData name="Muhammadh  Ahzem" userId="33858a72-637e-4f28-bf57-b2e2d9ae43c3" providerId="ADAL" clId="{33DD38FE-80D6-4D06-8498-C2179A50D5DF}" dt="2024-03-07T04:25:42.438" v="2592"/>
          <ac:spMkLst>
            <pc:docMk/>
            <pc:sldMk cId="0" sldId="266"/>
            <ac:spMk id="6" creationId="{69303A40-BCE8-D902-9DC1-7C67921165E5}"/>
          </ac:spMkLst>
        </pc:spChg>
        <pc:spChg chg="mod">
          <ac:chgData name="Muhammadh  Ahzem" userId="33858a72-637e-4f28-bf57-b2e2d9ae43c3" providerId="ADAL" clId="{33DD38FE-80D6-4D06-8498-C2179A50D5DF}" dt="2024-03-07T04:25:42.438" v="2592"/>
          <ac:spMkLst>
            <pc:docMk/>
            <pc:sldMk cId="0" sldId="266"/>
            <ac:spMk id="7" creationId="{E802A872-BA67-1ADE-99D4-F90F5B8E1A58}"/>
          </ac:spMkLst>
        </pc:spChg>
        <pc:spChg chg="del mod">
          <ac:chgData name="Muhammadh  Ahzem" userId="33858a72-637e-4f28-bf57-b2e2d9ae43c3" providerId="ADAL" clId="{33DD38FE-80D6-4D06-8498-C2179A50D5DF}" dt="2024-03-07T04:26:27.283" v="2598" actId="478"/>
          <ac:spMkLst>
            <pc:docMk/>
            <pc:sldMk cId="0" sldId="266"/>
            <ac:spMk id="8" creationId="{DB8356B7-9F84-15FE-0F87-ABFE05707224}"/>
          </ac:spMkLst>
        </pc:spChg>
        <pc:spChg chg="add mod">
          <ac:chgData name="Muhammadh  Ahzem" userId="33858a72-637e-4f28-bf57-b2e2d9ae43c3" providerId="ADAL" clId="{33DD38FE-80D6-4D06-8498-C2179A50D5DF}" dt="2024-03-07T06:26:14.408" v="4512" actId="1035"/>
          <ac:spMkLst>
            <pc:docMk/>
            <pc:sldMk cId="0" sldId="266"/>
            <ac:spMk id="11" creationId="{1AEA2D11-C2CF-FCB3-5A64-23AB3FF524ED}"/>
          </ac:spMkLst>
        </pc:spChg>
        <pc:spChg chg="del mod ord">
          <ac:chgData name="Muhammadh  Ahzem" userId="33858a72-637e-4f28-bf57-b2e2d9ae43c3" providerId="ADAL" clId="{33DD38FE-80D6-4D06-8498-C2179A50D5DF}" dt="2024-03-06T20:42:16.505" v="1333" actId="478"/>
          <ac:spMkLst>
            <pc:docMk/>
            <pc:sldMk cId="0" sldId="266"/>
            <ac:spMk id="12" creationId="{00000000-0000-0000-0000-000000000000}"/>
          </ac:spMkLst>
        </pc:spChg>
        <pc:spChg chg="add mod">
          <ac:chgData name="Muhammadh  Ahzem" userId="33858a72-637e-4f28-bf57-b2e2d9ae43c3" providerId="ADAL" clId="{33DD38FE-80D6-4D06-8498-C2179A50D5DF}" dt="2024-03-07T06:26:14.408" v="4512" actId="1035"/>
          <ac:spMkLst>
            <pc:docMk/>
            <pc:sldMk cId="0" sldId="266"/>
            <ac:spMk id="12" creationId="{BF9F055F-02CC-4637-1E00-14847C4BE98A}"/>
          </ac:spMkLst>
        </pc:spChg>
        <pc:spChg chg="del">
          <ac:chgData name="Muhammadh  Ahzem" userId="33858a72-637e-4f28-bf57-b2e2d9ae43c3" providerId="ADAL" clId="{33DD38FE-80D6-4D06-8498-C2179A50D5DF}" dt="2024-03-06T20:39:52.578" v="1296" actId="478"/>
          <ac:spMkLst>
            <pc:docMk/>
            <pc:sldMk cId="0" sldId="266"/>
            <ac:spMk id="13" creationId="{00000000-0000-0000-0000-000000000000}"/>
          </ac:spMkLst>
        </pc:spChg>
        <pc:spChg chg="add mod">
          <ac:chgData name="Muhammadh  Ahzem" userId="33858a72-637e-4f28-bf57-b2e2d9ae43c3" providerId="ADAL" clId="{33DD38FE-80D6-4D06-8498-C2179A50D5DF}" dt="2024-03-07T06:27:56.410" v="4672"/>
          <ac:spMkLst>
            <pc:docMk/>
            <pc:sldMk cId="0" sldId="266"/>
            <ac:spMk id="13" creationId="{105AF15E-7D7A-3F4B-7947-340455B95EE0}"/>
          </ac:spMkLst>
        </pc:spChg>
        <pc:spChg chg="del">
          <ac:chgData name="Muhammadh  Ahzem" userId="33858a72-637e-4f28-bf57-b2e2d9ae43c3" providerId="ADAL" clId="{33DD38FE-80D6-4D06-8498-C2179A50D5DF}" dt="2024-03-06T20:39:49.001" v="1294" actId="478"/>
          <ac:spMkLst>
            <pc:docMk/>
            <pc:sldMk cId="0" sldId="266"/>
            <ac:spMk id="14" creationId="{00000000-0000-0000-0000-000000000000}"/>
          </ac:spMkLst>
        </pc:spChg>
        <pc:spChg chg="add mod">
          <ac:chgData name="Muhammadh  Ahzem" userId="33858a72-637e-4f28-bf57-b2e2d9ae43c3" providerId="ADAL" clId="{33DD38FE-80D6-4D06-8498-C2179A50D5DF}" dt="2024-03-07T06:27:56.410" v="4672"/>
          <ac:spMkLst>
            <pc:docMk/>
            <pc:sldMk cId="0" sldId="266"/>
            <ac:spMk id="14" creationId="{ADA5F010-2F0E-EF91-38C3-136F1D9D0309}"/>
          </ac:spMkLst>
        </pc:spChg>
        <pc:spChg chg="add mod">
          <ac:chgData name="Muhammadh  Ahzem" userId="33858a72-637e-4f28-bf57-b2e2d9ae43c3" providerId="ADAL" clId="{33DD38FE-80D6-4D06-8498-C2179A50D5DF}" dt="2024-03-07T06:28:04.218" v="4673"/>
          <ac:spMkLst>
            <pc:docMk/>
            <pc:sldMk cId="0" sldId="266"/>
            <ac:spMk id="15" creationId="{832C984E-659B-2808-A3E3-C673E068340D}"/>
          </ac:spMkLst>
        </pc:spChg>
        <pc:spChg chg="del">
          <ac:chgData name="Muhammadh  Ahzem" userId="33858a72-637e-4f28-bf57-b2e2d9ae43c3" providerId="ADAL" clId="{33DD38FE-80D6-4D06-8498-C2179A50D5DF}" dt="2024-03-06T20:39:50.823" v="1295" actId="478"/>
          <ac:spMkLst>
            <pc:docMk/>
            <pc:sldMk cId="0" sldId="266"/>
            <ac:spMk id="16" creationId="{00000000-0000-0000-0000-000000000000}"/>
          </ac:spMkLst>
        </pc:spChg>
        <pc:spChg chg="add mod">
          <ac:chgData name="Muhammadh  Ahzem" userId="33858a72-637e-4f28-bf57-b2e2d9ae43c3" providerId="ADAL" clId="{33DD38FE-80D6-4D06-8498-C2179A50D5DF}" dt="2024-03-07T06:28:04.218" v="4673"/>
          <ac:spMkLst>
            <pc:docMk/>
            <pc:sldMk cId="0" sldId="266"/>
            <ac:spMk id="16" creationId="{C38EFCBD-7553-44EB-8C68-C306ED8E2AA8}"/>
          </ac:spMkLst>
        </pc:spChg>
        <pc:spChg chg="del">
          <ac:chgData name="Muhammadh  Ahzem" userId="33858a72-637e-4f28-bf57-b2e2d9ae43c3" providerId="ADAL" clId="{33DD38FE-80D6-4D06-8498-C2179A50D5DF}" dt="2024-03-06T18:41:14.016" v="791" actId="478"/>
          <ac:spMkLst>
            <pc:docMk/>
            <pc:sldMk cId="0" sldId="266"/>
            <ac:spMk id="17" creationId="{00000000-0000-0000-0000-000000000000}"/>
          </ac:spMkLst>
        </pc:spChg>
        <pc:spChg chg="add del mod">
          <ac:chgData name="Muhammadh  Ahzem" userId="33858a72-637e-4f28-bf57-b2e2d9ae43c3" providerId="ADAL" clId="{33DD38FE-80D6-4D06-8498-C2179A50D5DF}" dt="2024-03-06T20:39:45.297" v="1293" actId="478"/>
          <ac:spMkLst>
            <pc:docMk/>
            <pc:sldMk cId="0" sldId="266"/>
            <ac:spMk id="24" creationId="{75263BEE-A14F-D82E-C091-CF6992E92014}"/>
          </ac:spMkLst>
        </pc:spChg>
        <pc:spChg chg="add mod ord">
          <ac:chgData name="Muhammadh  Ahzem" userId="33858a72-637e-4f28-bf57-b2e2d9ae43c3" providerId="ADAL" clId="{33DD38FE-80D6-4D06-8498-C2179A50D5DF}" dt="2024-03-07T06:48:12.248" v="4797" actId="13244"/>
          <ac:spMkLst>
            <pc:docMk/>
            <pc:sldMk cId="0" sldId="266"/>
            <ac:spMk id="27" creationId="{00F2F043-7F19-1AF9-6064-327050E9D0FD}"/>
          </ac:spMkLst>
        </pc:spChg>
        <pc:spChg chg="add mod">
          <ac:chgData name="Muhammadh  Ahzem" userId="33858a72-637e-4f28-bf57-b2e2d9ae43c3" providerId="ADAL" clId="{33DD38FE-80D6-4D06-8498-C2179A50D5DF}" dt="2024-03-06T20:44:41.273" v="1350" actId="1076"/>
          <ac:spMkLst>
            <pc:docMk/>
            <pc:sldMk cId="0" sldId="266"/>
            <ac:spMk id="29" creationId="{C80EFD97-8459-B5C8-264B-221330968C96}"/>
          </ac:spMkLst>
        </pc:spChg>
        <pc:spChg chg="add mod">
          <ac:chgData name="Muhammadh  Ahzem" userId="33858a72-637e-4f28-bf57-b2e2d9ae43c3" providerId="ADAL" clId="{33DD38FE-80D6-4D06-8498-C2179A50D5DF}" dt="2024-03-06T20:56:35.326" v="1633" actId="207"/>
          <ac:spMkLst>
            <pc:docMk/>
            <pc:sldMk cId="0" sldId="266"/>
            <ac:spMk id="30" creationId="{97C67126-019A-0F11-30DE-D61BC30B7F70}"/>
          </ac:spMkLst>
        </pc:spChg>
        <pc:spChg chg="add del">
          <ac:chgData name="Muhammadh  Ahzem" userId="33858a72-637e-4f28-bf57-b2e2d9ae43c3" providerId="ADAL" clId="{33DD38FE-80D6-4D06-8498-C2179A50D5DF}" dt="2024-03-06T20:40:42.252" v="1302" actId="26606"/>
          <ac:spMkLst>
            <pc:docMk/>
            <pc:sldMk cId="0" sldId="266"/>
            <ac:spMk id="31" creationId="{4D60F200-5EB0-B223-2439-C96C67F0FEE1}"/>
          </ac:spMkLst>
        </pc:spChg>
        <pc:spChg chg="add mod">
          <ac:chgData name="Muhammadh  Ahzem" userId="33858a72-637e-4f28-bf57-b2e2d9ae43c3" providerId="ADAL" clId="{33DD38FE-80D6-4D06-8498-C2179A50D5DF}" dt="2024-03-06T20:58:23.975" v="1692" actId="20577"/>
          <ac:spMkLst>
            <pc:docMk/>
            <pc:sldMk cId="0" sldId="266"/>
            <ac:spMk id="32" creationId="{E5B616C7-2346-8059-496A-A693F3D1490B}"/>
          </ac:spMkLst>
        </pc:spChg>
        <pc:spChg chg="add del">
          <ac:chgData name="Muhammadh  Ahzem" userId="33858a72-637e-4f28-bf57-b2e2d9ae43c3" providerId="ADAL" clId="{33DD38FE-80D6-4D06-8498-C2179A50D5DF}" dt="2024-03-06T20:40:42.252" v="1302" actId="26606"/>
          <ac:spMkLst>
            <pc:docMk/>
            <pc:sldMk cId="0" sldId="266"/>
            <ac:spMk id="33" creationId="{F92CB243-67C5-E304-31A0-4D7D607BAFBA}"/>
          </ac:spMkLst>
        </pc:spChg>
        <pc:spChg chg="add del mod">
          <ac:chgData name="Muhammadh  Ahzem" userId="33858a72-637e-4f28-bf57-b2e2d9ae43c3" providerId="ADAL" clId="{33DD38FE-80D6-4D06-8498-C2179A50D5DF}" dt="2024-03-06T20:50:21.697" v="1462" actId="478"/>
          <ac:spMkLst>
            <pc:docMk/>
            <pc:sldMk cId="0" sldId="266"/>
            <ac:spMk id="34" creationId="{19BDBB97-ED1B-6EC6-B16B-C0EEE23EB480}"/>
          </ac:spMkLst>
        </pc:spChg>
        <pc:spChg chg="add del">
          <ac:chgData name="Muhammadh  Ahzem" userId="33858a72-637e-4f28-bf57-b2e2d9ae43c3" providerId="ADAL" clId="{33DD38FE-80D6-4D06-8498-C2179A50D5DF}" dt="2024-03-06T20:40:42.252" v="1302" actId="26606"/>
          <ac:spMkLst>
            <pc:docMk/>
            <pc:sldMk cId="0" sldId="266"/>
            <ac:spMk id="35" creationId="{11A95761-C93E-94BF-087D-D2A823789EAB}"/>
          </ac:spMkLst>
        </pc:spChg>
        <pc:spChg chg="add mod">
          <ac:chgData name="Muhammadh  Ahzem" userId="33858a72-637e-4f28-bf57-b2e2d9ae43c3" providerId="ADAL" clId="{33DD38FE-80D6-4D06-8498-C2179A50D5DF}" dt="2024-03-06T20:55:05.317" v="1534" actId="12789"/>
          <ac:spMkLst>
            <pc:docMk/>
            <pc:sldMk cId="0" sldId="266"/>
            <ac:spMk id="36" creationId="{19B2D44B-8690-2DAF-01E0-BD142F91A73C}"/>
          </ac:spMkLst>
        </pc:spChg>
        <pc:spChg chg="add del">
          <ac:chgData name="Muhammadh  Ahzem" userId="33858a72-637e-4f28-bf57-b2e2d9ae43c3" providerId="ADAL" clId="{33DD38FE-80D6-4D06-8498-C2179A50D5DF}" dt="2024-03-06T20:40:42.252" v="1302" actId="26606"/>
          <ac:spMkLst>
            <pc:docMk/>
            <pc:sldMk cId="0" sldId="266"/>
            <ac:spMk id="37" creationId="{6E63D1A5-FD49-4756-F62E-786C34E631EF}"/>
          </ac:spMkLst>
        </pc:spChg>
        <pc:spChg chg="add mod">
          <ac:chgData name="Muhammadh  Ahzem" userId="33858a72-637e-4f28-bf57-b2e2d9ae43c3" providerId="ADAL" clId="{33DD38FE-80D6-4D06-8498-C2179A50D5DF}" dt="2024-03-06T20:57:35.346" v="1677" actId="207"/>
          <ac:spMkLst>
            <pc:docMk/>
            <pc:sldMk cId="0" sldId="266"/>
            <ac:spMk id="38" creationId="{DE0CB386-D612-7EE9-59EE-D7C9141E818F}"/>
          </ac:spMkLst>
        </pc:spChg>
        <pc:spChg chg="add del">
          <ac:chgData name="Muhammadh  Ahzem" userId="33858a72-637e-4f28-bf57-b2e2d9ae43c3" providerId="ADAL" clId="{33DD38FE-80D6-4D06-8498-C2179A50D5DF}" dt="2024-03-06T20:40:44.396" v="1304" actId="26606"/>
          <ac:spMkLst>
            <pc:docMk/>
            <pc:sldMk cId="0" sldId="266"/>
            <ac:spMk id="39" creationId="{BAC3F7D4-9613-0E1F-901C-98FE831DEBC0}"/>
          </ac:spMkLst>
        </pc:spChg>
        <pc:spChg chg="add del">
          <ac:chgData name="Muhammadh  Ahzem" userId="33858a72-637e-4f28-bf57-b2e2d9ae43c3" providerId="ADAL" clId="{33DD38FE-80D6-4D06-8498-C2179A50D5DF}" dt="2024-03-06T20:40:44.396" v="1304" actId="26606"/>
          <ac:spMkLst>
            <pc:docMk/>
            <pc:sldMk cId="0" sldId="266"/>
            <ac:spMk id="40" creationId="{4D60F200-5EB0-B223-2439-C96C67F0FEE1}"/>
          </ac:spMkLst>
        </pc:spChg>
        <pc:spChg chg="add del">
          <ac:chgData name="Muhammadh  Ahzem" userId="33858a72-637e-4f28-bf57-b2e2d9ae43c3" providerId="ADAL" clId="{33DD38FE-80D6-4D06-8498-C2179A50D5DF}" dt="2024-03-06T20:40:44.396" v="1304" actId="26606"/>
          <ac:spMkLst>
            <pc:docMk/>
            <pc:sldMk cId="0" sldId="266"/>
            <ac:spMk id="41" creationId="{AFD5167C-AF48-26F0-7A9F-3F7643374872}"/>
          </ac:spMkLst>
        </pc:spChg>
        <pc:spChg chg="add del">
          <ac:chgData name="Muhammadh  Ahzem" userId="33858a72-637e-4f28-bf57-b2e2d9ae43c3" providerId="ADAL" clId="{33DD38FE-80D6-4D06-8498-C2179A50D5DF}" dt="2024-03-06T20:40:44.396" v="1304" actId="26606"/>
          <ac:spMkLst>
            <pc:docMk/>
            <pc:sldMk cId="0" sldId="266"/>
            <ac:spMk id="42" creationId="{74067CD3-146F-6228-E362-39AA720C25F7}"/>
          </ac:spMkLst>
        </pc:spChg>
        <pc:spChg chg="add del">
          <ac:chgData name="Muhammadh  Ahzem" userId="33858a72-637e-4f28-bf57-b2e2d9ae43c3" providerId="ADAL" clId="{33DD38FE-80D6-4D06-8498-C2179A50D5DF}" dt="2024-03-06T20:40:44.396" v="1304" actId="26606"/>
          <ac:spMkLst>
            <pc:docMk/>
            <pc:sldMk cId="0" sldId="266"/>
            <ac:spMk id="43" creationId="{87B30A01-FCA8-86A5-A840-C32A3BE2EDD6}"/>
          </ac:spMkLst>
        </pc:spChg>
        <pc:spChg chg="add del">
          <ac:chgData name="Muhammadh  Ahzem" userId="33858a72-637e-4f28-bf57-b2e2d9ae43c3" providerId="ADAL" clId="{33DD38FE-80D6-4D06-8498-C2179A50D5DF}" dt="2024-03-06T20:40:44.396" v="1304" actId="26606"/>
          <ac:spMkLst>
            <pc:docMk/>
            <pc:sldMk cId="0" sldId="266"/>
            <ac:spMk id="44" creationId="{271C7E5C-A0F8-E9FA-56DB-31A257FD4EDB}"/>
          </ac:spMkLst>
        </pc:spChg>
        <pc:spChg chg="add del">
          <ac:chgData name="Muhammadh  Ahzem" userId="33858a72-637e-4f28-bf57-b2e2d9ae43c3" providerId="ADAL" clId="{33DD38FE-80D6-4D06-8498-C2179A50D5DF}" dt="2024-03-06T20:40:44.396" v="1304" actId="26606"/>
          <ac:spMkLst>
            <pc:docMk/>
            <pc:sldMk cId="0" sldId="266"/>
            <ac:spMk id="45" creationId="{33F70A3C-4474-2A39-470C-FD55A8837503}"/>
          </ac:spMkLst>
        </pc:spChg>
        <pc:spChg chg="add mod">
          <ac:chgData name="Muhammadh  Ahzem" userId="33858a72-637e-4f28-bf57-b2e2d9ae43c3" providerId="ADAL" clId="{33DD38FE-80D6-4D06-8498-C2179A50D5DF}" dt="2024-03-06T21:00:35.437" v="1732" actId="1076"/>
          <ac:spMkLst>
            <pc:docMk/>
            <pc:sldMk cId="0" sldId="266"/>
            <ac:spMk id="46" creationId="{82AF8BE4-A822-EA81-19DB-6ACE5A9D4269}"/>
          </ac:spMkLst>
        </pc:spChg>
        <pc:spChg chg="add del">
          <ac:chgData name="Muhammadh  Ahzem" userId="33858a72-637e-4f28-bf57-b2e2d9ae43c3" providerId="ADAL" clId="{33DD38FE-80D6-4D06-8498-C2179A50D5DF}" dt="2024-03-06T20:40:48.939" v="1306" actId="26606"/>
          <ac:spMkLst>
            <pc:docMk/>
            <pc:sldMk cId="0" sldId="266"/>
            <ac:spMk id="47" creationId="{4D60F200-5EB0-B223-2439-C96C67F0FEE1}"/>
          </ac:spMkLst>
        </pc:spChg>
        <pc:spChg chg="add del">
          <ac:chgData name="Muhammadh  Ahzem" userId="33858a72-637e-4f28-bf57-b2e2d9ae43c3" providerId="ADAL" clId="{33DD38FE-80D6-4D06-8498-C2179A50D5DF}" dt="2024-03-06T20:40:48.939" v="1306" actId="26606"/>
          <ac:spMkLst>
            <pc:docMk/>
            <pc:sldMk cId="0" sldId="266"/>
            <ac:spMk id="48" creationId="{A6567EA8-C72D-4B9B-D23F-6B2E9F9C9F47}"/>
          </ac:spMkLst>
        </pc:spChg>
        <pc:spChg chg="add del">
          <ac:chgData name="Muhammadh  Ahzem" userId="33858a72-637e-4f28-bf57-b2e2d9ae43c3" providerId="ADAL" clId="{33DD38FE-80D6-4D06-8498-C2179A50D5DF}" dt="2024-03-06T20:40:48.939" v="1306" actId="26606"/>
          <ac:spMkLst>
            <pc:docMk/>
            <pc:sldMk cId="0" sldId="266"/>
            <ac:spMk id="49" creationId="{FEFBFA78-9360-1E01-5448-6D5AE0A32601}"/>
          </ac:spMkLst>
        </pc:spChg>
        <pc:spChg chg="add del">
          <ac:chgData name="Muhammadh  Ahzem" userId="33858a72-637e-4f28-bf57-b2e2d9ae43c3" providerId="ADAL" clId="{33DD38FE-80D6-4D06-8498-C2179A50D5DF}" dt="2024-03-06T20:40:48.939" v="1306" actId="26606"/>
          <ac:spMkLst>
            <pc:docMk/>
            <pc:sldMk cId="0" sldId="266"/>
            <ac:spMk id="50" creationId="{1740453C-744F-DB3A-47EC-15EACE1DC117}"/>
          </ac:spMkLst>
        </pc:spChg>
        <pc:spChg chg="add del">
          <ac:chgData name="Muhammadh  Ahzem" userId="33858a72-637e-4f28-bf57-b2e2d9ae43c3" providerId="ADAL" clId="{33DD38FE-80D6-4D06-8498-C2179A50D5DF}" dt="2024-03-06T20:40:48.939" v="1306" actId="26606"/>
          <ac:spMkLst>
            <pc:docMk/>
            <pc:sldMk cId="0" sldId="266"/>
            <ac:spMk id="51" creationId="{B6924B03-77BD-EAE3-2854-43363FF8E6BB}"/>
          </ac:spMkLst>
        </pc:spChg>
        <pc:spChg chg="add del mod">
          <ac:chgData name="Muhammadh  Ahzem" userId="33858a72-637e-4f28-bf57-b2e2d9ae43c3" providerId="ADAL" clId="{33DD38FE-80D6-4D06-8498-C2179A50D5DF}" dt="2024-03-06T20:53:58.441" v="1512" actId="478"/>
          <ac:spMkLst>
            <pc:docMk/>
            <pc:sldMk cId="0" sldId="266"/>
            <ac:spMk id="52" creationId="{D1687A37-4975-DC2E-6F01-859604F35ECC}"/>
          </ac:spMkLst>
        </pc:spChg>
        <pc:spChg chg="add del">
          <ac:chgData name="Muhammadh  Ahzem" userId="33858a72-637e-4f28-bf57-b2e2d9ae43c3" providerId="ADAL" clId="{33DD38FE-80D6-4D06-8498-C2179A50D5DF}" dt="2024-03-06T20:40:51.928" v="1308" actId="26606"/>
          <ac:spMkLst>
            <pc:docMk/>
            <pc:sldMk cId="0" sldId="266"/>
            <ac:spMk id="53" creationId="{522A94E1-AEBD-4286-BFF8-0711E4CD3E3B}"/>
          </ac:spMkLst>
        </pc:spChg>
        <pc:spChg chg="add del mod">
          <ac:chgData name="Muhammadh  Ahzem" userId="33858a72-637e-4f28-bf57-b2e2d9ae43c3" providerId="ADAL" clId="{33DD38FE-80D6-4D06-8498-C2179A50D5DF}" dt="2024-03-06T20:54:04.368" v="1513" actId="478"/>
          <ac:spMkLst>
            <pc:docMk/>
            <pc:sldMk cId="0" sldId="266"/>
            <ac:spMk id="54" creationId="{55EEBF67-F4D8-7BC1-BA46-A0BD8AF9B140}"/>
          </ac:spMkLst>
        </pc:spChg>
        <pc:spChg chg="add del">
          <ac:chgData name="Muhammadh  Ahzem" userId="33858a72-637e-4f28-bf57-b2e2d9ae43c3" providerId="ADAL" clId="{33DD38FE-80D6-4D06-8498-C2179A50D5DF}" dt="2024-03-06T20:40:55.108" v="1310" actId="26606"/>
          <ac:spMkLst>
            <pc:docMk/>
            <pc:sldMk cId="0" sldId="266"/>
            <ac:spMk id="55" creationId="{7B1AB9FE-36F5-4FD1-9850-DB5C5AD4828F}"/>
          </ac:spMkLst>
        </pc:spChg>
        <pc:spChg chg="add del">
          <ac:chgData name="Muhammadh  Ahzem" userId="33858a72-637e-4f28-bf57-b2e2d9ae43c3" providerId="ADAL" clId="{33DD38FE-80D6-4D06-8498-C2179A50D5DF}" dt="2024-03-06T20:40:55.108" v="1310" actId="26606"/>
          <ac:spMkLst>
            <pc:docMk/>
            <pc:sldMk cId="0" sldId="266"/>
            <ac:spMk id="56" creationId="{F489C2E0-4895-4B72-85EA-7EE9FAFFDC7E}"/>
          </ac:spMkLst>
        </pc:spChg>
        <pc:spChg chg="add del mod">
          <ac:chgData name="Muhammadh  Ahzem" userId="33858a72-637e-4f28-bf57-b2e2d9ae43c3" providerId="ADAL" clId="{33DD38FE-80D6-4D06-8498-C2179A50D5DF}" dt="2024-03-06T20:54:08.392" v="1515" actId="478"/>
          <ac:spMkLst>
            <pc:docMk/>
            <pc:sldMk cId="0" sldId="266"/>
            <ac:spMk id="57" creationId="{F7539685-2DED-6114-CA74-9929C5594E6F}"/>
          </ac:spMkLst>
        </pc:spChg>
        <pc:spChg chg="add del">
          <ac:chgData name="Muhammadh  Ahzem" userId="33858a72-637e-4f28-bf57-b2e2d9ae43c3" providerId="ADAL" clId="{33DD38FE-80D6-4D06-8498-C2179A50D5DF}" dt="2024-03-06T20:41:26.961" v="1313" actId="26606"/>
          <ac:spMkLst>
            <pc:docMk/>
            <pc:sldMk cId="0" sldId="266"/>
            <ac:spMk id="58" creationId="{37C89E4B-3C9F-44B9-8B86-D9E3D112D8EC}"/>
          </ac:spMkLst>
        </pc:spChg>
        <pc:spChg chg="add del mod">
          <ac:chgData name="Muhammadh  Ahzem" userId="33858a72-637e-4f28-bf57-b2e2d9ae43c3" providerId="ADAL" clId="{33DD38FE-80D6-4D06-8498-C2179A50D5DF}" dt="2024-03-06T20:54:06.755" v="1514" actId="478"/>
          <ac:spMkLst>
            <pc:docMk/>
            <pc:sldMk cId="0" sldId="266"/>
            <ac:spMk id="61" creationId="{882BA6D4-714E-3F6C-D1C8-AEE3722AA5F0}"/>
          </ac:spMkLst>
        </pc:spChg>
        <pc:spChg chg="add mod ord">
          <ac:chgData name="Muhammadh  Ahzem" userId="33858a72-637e-4f28-bf57-b2e2d9ae43c3" providerId="ADAL" clId="{33DD38FE-80D6-4D06-8498-C2179A50D5DF}" dt="2024-03-06T20:57:14.643" v="1663" actId="207"/>
          <ac:spMkLst>
            <pc:docMk/>
            <pc:sldMk cId="0" sldId="266"/>
            <ac:spMk id="62" creationId="{56A1DC0B-2E9F-F5EB-A37D-AF979119C098}"/>
          </ac:spMkLst>
        </pc:spChg>
        <pc:spChg chg="add">
          <ac:chgData name="Muhammadh  Ahzem" userId="33858a72-637e-4f28-bf57-b2e2d9ae43c3" providerId="ADAL" clId="{33DD38FE-80D6-4D06-8498-C2179A50D5DF}" dt="2024-03-06T20:41:26.961" v="1313" actId="26606"/>
          <ac:spMkLst>
            <pc:docMk/>
            <pc:sldMk cId="0" sldId="266"/>
            <ac:spMk id="65" creationId="{6F828D28-8E09-41CC-8229-3070B5467A96}"/>
          </ac:spMkLst>
        </pc:spChg>
        <pc:spChg chg="add">
          <ac:chgData name="Muhammadh  Ahzem" userId="33858a72-637e-4f28-bf57-b2e2d9ae43c3" providerId="ADAL" clId="{33DD38FE-80D6-4D06-8498-C2179A50D5DF}" dt="2024-03-06T20:41:26.961" v="1313" actId="26606"/>
          <ac:spMkLst>
            <pc:docMk/>
            <pc:sldMk cId="0" sldId="266"/>
            <ac:spMk id="67" creationId="{D5B012D8-7F27-4758-9AC6-C889B154BD73}"/>
          </ac:spMkLst>
        </pc:spChg>
        <pc:spChg chg="add">
          <ac:chgData name="Muhammadh  Ahzem" userId="33858a72-637e-4f28-bf57-b2e2d9ae43c3" providerId="ADAL" clId="{33DD38FE-80D6-4D06-8498-C2179A50D5DF}" dt="2024-03-06T20:41:26.961" v="1313" actId="26606"/>
          <ac:spMkLst>
            <pc:docMk/>
            <pc:sldMk cId="0" sldId="266"/>
            <ac:spMk id="69" creationId="{4063B759-00FC-46D1-9898-8E8625268FAF}"/>
          </ac:spMkLst>
        </pc:spChg>
        <pc:spChg chg="mod">
          <ac:chgData name="Muhammadh  Ahzem" userId="33858a72-637e-4f28-bf57-b2e2d9ae43c3" providerId="ADAL" clId="{33DD38FE-80D6-4D06-8498-C2179A50D5DF}" dt="2024-03-06T20:54:14.132" v="1516"/>
          <ac:spMkLst>
            <pc:docMk/>
            <pc:sldMk cId="0" sldId="266"/>
            <ac:spMk id="70" creationId="{EB6A0E91-307D-790F-4E76-D29ABB65DFC3}"/>
          </ac:spMkLst>
        </pc:spChg>
        <pc:spChg chg="mod">
          <ac:chgData name="Muhammadh  Ahzem" userId="33858a72-637e-4f28-bf57-b2e2d9ae43c3" providerId="ADAL" clId="{33DD38FE-80D6-4D06-8498-C2179A50D5DF}" dt="2024-03-06T20:54:31.514" v="1524" actId="20577"/>
          <ac:spMkLst>
            <pc:docMk/>
            <pc:sldMk cId="0" sldId="266"/>
            <ac:spMk id="71" creationId="{973FF462-4A21-7610-B48C-A1D6E10F77C8}"/>
          </ac:spMkLst>
        </pc:spChg>
        <pc:spChg chg="mod">
          <ac:chgData name="Muhammadh  Ahzem" userId="33858a72-637e-4f28-bf57-b2e2d9ae43c3" providerId="ADAL" clId="{33DD38FE-80D6-4D06-8498-C2179A50D5DF}" dt="2024-03-06T20:54:34.614" v="1525"/>
          <ac:spMkLst>
            <pc:docMk/>
            <pc:sldMk cId="0" sldId="266"/>
            <ac:spMk id="73" creationId="{55F5B3ED-4104-9316-8493-5BCFB5687EAA}"/>
          </ac:spMkLst>
        </pc:spChg>
        <pc:spChg chg="mod">
          <ac:chgData name="Muhammadh  Ahzem" userId="33858a72-637e-4f28-bf57-b2e2d9ae43c3" providerId="ADAL" clId="{33DD38FE-80D6-4D06-8498-C2179A50D5DF}" dt="2024-03-06T20:54:58.121" v="1532" actId="20577"/>
          <ac:spMkLst>
            <pc:docMk/>
            <pc:sldMk cId="0" sldId="266"/>
            <ac:spMk id="74" creationId="{D8745BA8-9895-BC32-EAB6-1A64AA7CE29B}"/>
          </ac:spMkLst>
        </pc:spChg>
        <pc:spChg chg="mod">
          <ac:chgData name="Muhammadh  Ahzem" userId="33858a72-637e-4f28-bf57-b2e2d9ae43c3" providerId="ADAL" clId="{33DD38FE-80D6-4D06-8498-C2179A50D5DF}" dt="2024-03-06T20:58:13.733" v="1684"/>
          <ac:spMkLst>
            <pc:docMk/>
            <pc:sldMk cId="0" sldId="266"/>
            <ac:spMk id="76" creationId="{3B457D56-19F1-A98D-CF7D-972CFB8C4ECA}"/>
          </ac:spMkLst>
        </pc:spChg>
        <pc:spChg chg="mod">
          <ac:chgData name="Muhammadh  Ahzem" userId="33858a72-637e-4f28-bf57-b2e2d9ae43c3" providerId="ADAL" clId="{33DD38FE-80D6-4D06-8498-C2179A50D5DF}" dt="2024-03-06T20:58:13.733" v="1684"/>
          <ac:spMkLst>
            <pc:docMk/>
            <pc:sldMk cId="0" sldId="266"/>
            <ac:spMk id="77" creationId="{8B4A5F17-60B6-DD24-E6D4-C62DE220F291}"/>
          </ac:spMkLst>
        </pc:spChg>
        <pc:spChg chg="mod">
          <ac:chgData name="Muhammadh  Ahzem" userId="33858a72-637e-4f28-bf57-b2e2d9ae43c3" providerId="ADAL" clId="{33DD38FE-80D6-4D06-8498-C2179A50D5DF}" dt="2024-03-06T20:58:32.640" v="1694"/>
          <ac:spMkLst>
            <pc:docMk/>
            <pc:sldMk cId="0" sldId="266"/>
            <ac:spMk id="79" creationId="{EA39A3D6-B77B-820B-9085-8455AE222E42}"/>
          </ac:spMkLst>
        </pc:spChg>
        <pc:spChg chg="mod">
          <ac:chgData name="Muhammadh  Ahzem" userId="33858a72-637e-4f28-bf57-b2e2d9ae43c3" providerId="ADAL" clId="{33DD38FE-80D6-4D06-8498-C2179A50D5DF}" dt="2024-03-06T20:58:48.167" v="1706" actId="20577"/>
          <ac:spMkLst>
            <pc:docMk/>
            <pc:sldMk cId="0" sldId="266"/>
            <ac:spMk id="80" creationId="{3B25C2A9-0B7A-145A-F6D4-81100C5AEC0F}"/>
          </ac:spMkLst>
        </pc:spChg>
        <pc:spChg chg="mod">
          <ac:chgData name="Muhammadh  Ahzem" userId="33858a72-637e-4f28-bf57-b2e2d9ae43c3" providerId="ADAL" clId="{33DD38FE-80D6-4D06-8498-C2179A50D5DF}" dt="2024-03-06T20:58:58.234" v="1708"/>
          <ac:spMkLst>
            <pc:docMk/>
            <pc:sldMk cId="0" sldId="266"/>
            <ac:spMk id="82" creationId="{503F74BE-B1DA-F2BB-2DB7-C3C59B3F51F5}"/>
          </ac:spMkLst>
        </pc:spChg>
        <pc:spChg chg="mod">
          <ac:chgData name="Muhammadh  Ahzem" userId="33858a72-637e-4f28-bf57-b2e2d9ae43c3" providerId="ADAL" clId="{33DD38FE-80D6-4D06-8498-C2179A50D5DF}" dt="2024-03-06T21:03:07.808" v="2046" actId="20577"/>
          <ac:spMkLst>
            <pc:docMk/>
            <pc:sldMk cId="0" sldId="266"/>
            <ac:spMk id="83" creationId="{958A90D3-3F41-7F41-33CF-4543873AC851}"/>
          </ac:spMkLst>
        </pc:spChg>
        <pc:spChg chg="add mod">
          <ac:chgData name="Muhammadh  Ahzem" userId="33858a72-637e-4f28-bf57-b2e2d9ae43c3" providerId="ADAL" clId="{33DD38FE-80D6-4D06-8498-C2179A50D5DF}" dt="2024-03-06T21:03:19.405" v="2091" actId="1037"/>
          <ac:spMkLst>
            <pc:docMk/>
            <pc:sldMk cId="0" sldId="266"/>
            <ac:spMk id="84" creationId="{E32ED232-CE07-7F0B-EC1A-3B37E5C3277D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87" creationId="{D034D1EE-E4D3-52B4-25C6-DE52414CEEF1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88" creationId="{A5A34A35-7253-FC3C-6671-3B9D7BF2C09A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89" creationId="{04BA4D99-FE7E-C4B3-AD8F-92C4DA96E19B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92" creationId="{868CBC3B-CF4A-BA01-D39D-6E4A11123541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93" creationId="{7F1AB3DE-93AD-B47F-D3F0-124AF0E862E7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94" creationId="{01614E08-9202-B6A3-AA73-718ED40F19A9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97" creationId="{40AED204-5321-6B31-6A0F-DAD584716657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98" creationId="{FC99C3ED-DFDB-5D5C-26E1-7EE61BBB801B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99" creationId="{D0038756-5EE6-69CD-8C76-530F487B2504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02" creationId="{D3DD681D-384B-BE93-D063-8327952FD2CB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03" creationId="{D33C681B-74C6-E323-9E57-F8E5DC47D924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04" creationId="{A65C848E-496C-536F-CB10-14F81F4F8F19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07" creationId="{4113E20B-EB49-768D-48DF-3D5FD93570AF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08" creationId="{696E7226-A00E-400E-CEBE-BDB3CD828479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09" creationId="{68A456E4-4C30-1D61-A745-ED76C4D5CA68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12" creationId="{09E9B057-413E-F281-C020-F875EC39402C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13" creationId="{E8310AE0-0E29-74C4-9535-60B8E378E08E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14" creationId="{2C131873-03B7-CAC0-F4D8-65D8A8788CFF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17" creationId="{0F455AFC-13C7-D064-E60C-8456A866C7C3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18" creationId="{15AA68DC-6636-6150-3A2D-742C31DA2E4F}"/>
          </ac:spMkLst>
        </pc:spChg>
        <pc:spChg chg="mod">
          <ac:chgData name="Muhammadh  Ahzem" userId="33858a72-637e-4f28-bf57-b2e2d9ae43c3" providerId="ADAL" clId="{33DD38FE-80D6-4D06-8498-C2179A50D5DF}" dt="2024-03-06T21:02:07.542" v="1781"/>
          <ac:spMkLst>
            <pc:docMk/>
            <pc:sldMk cId="0" sldId="266"/>
            <ac:spMk id="119" creationId="{3942D750-8130-2581-17F8-F319A738759E}"/>
          </ac:spMkLst>
        </pc:spChg>
        <pc:spChg chg="add mod">
          <ac:chgData name="Muhammadh  Ahzem" userId="33858a72-637e-4f28-bf57-b2e2d9ae43c3" providerId="ADAL" clId="{33DD38FE-80D6-4D06-8498-C2179A50D5DF}" dt="2024-03-06T21:02:52.048" v="1983" actId="1035"/>
          <ac:spMkLst>
            <pc:docMk/>
            <pc:sldMk cId="0" sldId="266"/>
            <ac:spMk id="120" creationId="{61E2EDF5-6B39-FE04-FC97-4AE8DEF3FCAF}"/>
          </ac:spMkLst>
        </pc:spChg>
        <pc:spChg chg="add mod">
          <ac:chgData name="Muhammadh  Ahzem" userId="33858a72-637e-4f28-bf57-b2e2d9ae43c3" providerId="ADAL" clId="{33DD38FE-80D6-4D06-8498-C2179A50D5DF}" dt="2024-03-06T21:03:03.699" v="2042" actId="1036"/>
          <ac:spMkLst>
            <pc:docMk/>
            <pc:sldMk cId="0" sldId="266"/>
            <ac:spMk id="121" creationId="{496C6E65-FCF1-64E2-7C91-885137A0F0E4}"/>
          </ac:spMkLst>
        </pc:spChg>
        <pc:spChg chg="add del mod">
          <ac:chgData name="Muhammadh  Ahzem" userId="33858a72-637e-4f28-bf57-b2e2d9ae43c3" providerId="ADAL" clId="{33DD38FE-80D6-4D06-8498-C2179A50D5DF}" dt="2024-03-07T06:27:32.472" v="4671" actId="478"/>
          <ac:spMkLst>
            <pc:docMk/>
            <pc:sldMk cId="0" sldId="266"/>
            <ac:spMk id="122" creationId="{D61B46C3-24C4-8EE7-11D3-A0523E4F5785}"/>
          </ac:spMkLst>
        </pc:spChg>
        <pc:grpChg chg="add del mod">
          <ac:chgData name="Muhammadh  Ahzem" userId="33858a72-637e-4f28-bf57-b2e2d9ae43c3" providerId="ADAL" clId="{33DD38FE-80D6-4D06-8498-C2179A50D5DF}" dt="2024-03-07T04:26:29.549" v="2600" actId="478"/>
          <ac:grpSpMkLst>
            <pc:docMk/>
            <pc:sldMk cId="0" sldId="266"/>
            <ac:grpSpMk id="2" creationId="{8A6BF5E3-DDAC-8E86-FC4B-650DBB1AA1FE}"/>
          </ac:grpSpMkLst>
        </pc:grpChg>
        <pc:grpChg chg="del mod">
          <ac:chgData name="Muhammadh  Ahzem" userId="33858a72-637e-4f28-bf57-b2e2d9ae43c3" providerId="ADAL" clId="{33DD38FE-80D6-4D06-8498-C2179A50D5DF}" dt="2024-03-07T04:26:27.283" v="2598" actId="478"/>
          <ac:grpSpMkLst>
            <pc:docMk/>
            <pc:sldMk cId="0" sldId="266"/>
            <ac:grpSpMk id="3" creationId="{81634F26-1230-FAD9-1A15-FD32EA595402}"/>
          </ac:grpSpMkLst>
        </pc:grpChg>
        <pc:grpChg chg="mod">
          <ac:chgData name="Muhammadh  Ahzem" userId="33858a72-637e-4f28-bf57-b2e2d9ae43c3" providerId="ADAL" clId="{33DD38FE-80D6-4D06-8498-C2179A50D5DF}" dt="2024-03-07T04:25:42.438" v="2592"/>
          <ac:grpSpMkLst>
            <pc:docMk/>
            <pc:sldMk cId="0" sldId="266"/>
            <ac:grpSpMk id="4" creationId="{F90E3BE8-733A-924F-35C4-28FA3657BC47}"/>
          </ac:grpSpMkLst>
        </pc:grpChg>
        <pc:grpChg chg="add mod">
          <ac:chgData name="Muhammadh  Ahzem" userId="33858a72-637e-4f28-bf57-b2e2d9ae43c3" providerId="ADAL" clId="{33DD38FE-80D6-4D06-8498-C2179A50D5DF}" dt="2024-03-07T06:25:47.174" v="4422" actId="1037"/>
          <ac:grpSpMkLst>
            <pc:docMk/>
            <pc:sldMk cId="0" sldId="266"/>
            <ac:grpSpMk id="63" creationId="{8E741D30-CC09-B4C2-58BA-97FA5CE1C676}"/>
          </ac:grpSpMkLst>
        </pc:grpChg>
        <pc:grpChg chg="add del mod">
          <ac:chgData name="Muhammadh  Ahzem" userId="33858a72-637e-4f28-bf57-b2e2d9ae43c3" providerId="ADAL" clId="{33DD38FE-80D6-4D06-8498-C2179A50D5DF}" dt="2024-03-06T20:58:10.957" v="1683" actId="478"/>
          <ac:grpSpMkLst>
            <pc:docMk/>
            <pc:sldMk cId="0" sldId="266"/>
            <ac:grpSpMk id="64" creationId="{AD97EAB7-706F-2DC5-9357-CF3D053421EC}"/>
          </ac:grpSpMkLst>
        </pc:grpChg>
        <pc:grpChg chg="add mod">
          <ac:chgData name="Muhammadh  Ahzem" userId="33858a72-637e-4f28-bf57-b2e2d9ae43c3" providerId="ADAL" clId="{33DD38FE-80D6-4D06-8498-C2179A50D5DF}" dt="2024-03-06T20:59:36.388" v="1723" actId="1035"/>
          <ac:grpSpMkLst>
            <pc:docMk/>
            <pc:sldMk cId="0" sldId="266"/>
            <ac:grpSpMk id="66" creationId="{36F73509-61F8-800F-063A-2549F5B1C301}"/>
          </ac:grpSpMkLst>
        </pc:grpChg>
        <pc:grpChg chg="add del mod">
          <ac:chgData name="Muhammadh  Ahzem" userId="33858a72-637e-4f28-bf57-b2e2d9ae43c3" providerId="ADAL" clId="{33DD38FE-80D6-4D06-8498-C2179A50D5DF}" dt="2024-03-06T20:58:30.362" v="1693" actId="478"/>
          <ac:grpSpMkLst>
            <pc:docMk/>
            <pc:sldMk cId="0" sldId="266"/>
            <ac:grpSpMk id="68" creationId="{6A3193DE-B9A8-4BD2-BB4C-F0E1E65523B9}"/>
          </ac:grpSpMkLst>
        </pc:grpChg>
        <pc:grpChg chg="add del mod">
          <ac:chgData name="Muhammadh  Ahzem" userId="33858a72-637e-4f28-bf57-b2e2d9ae43c3" providerId="ADAL" clId="{33DD38FE-80D6-4D06-8498-C2179A50D5DF}" dt="2024-03-06T20:58:53.945" v="1707" actId="478"/>
          <ac:grpSpMkLst>
            <pc:docMk/>
            <pc:sldMk cId="0" sldId="266"/>
            <ac:grpSpMk id="72" creationId="{5B184FC1-AD75-0F3C-7607-5D5E3C557A66}"/>
          </ac:grpSpMkLst>
        </pc:grpChg>
        <pc:grpChg chg="add mod">
          <ac:chgData name="Muhammadh  Ahzem" userId="33858a72-637e-4f28-bf57-b2e2d9ae43c3" providerId="ADAL" clId="{33DD38FE-80D6-4D06-8498-C2179A50D5DF}" dt="2024-03-06T20:59:21.554" v="1719" actId="1036"/>
          <ac:grpSpMkLst>
            <pc:docMk/>
            <pc:sldMk cId="0" sldId="266"/>
            <ac:grpSpMk id="75" creationId="{4C585F63-1358-DC1E-F0C6-47396146874C}"/>
          </ac:grpSpMkLst>
        </pc:grpChg>
        <pc:grpChg chg="add mod">
          <ac:chgData name="Muhammadh  Ahzem" userId="33858a72-637e-4f28-bf57-b2e2d9ae43c3" providerId="ADAL" clId="{33DD38FE-80D6-4D06-8498-C2179A50D5DF}" dt="2024-03-06T20:59:36.388" v="1723" actId="1035"/>
          <ac:grpSpMkLst>
            <pc:docMk/>
            <pc:sldMk cId="0" sldId="266"/>
            <ac:grpSpMk id="78" creationId="{0856B0C3-3BD3-B2B0-516A-3834E83DFAB6}"/>
          </ac:grpSpMkLst>
        </pc:grpChg>
        <pc:grpChg chg="add mod">
          <ac:chgData name="Muhammadh  Ahzem" userId="33858a72-637e-4f28-bf57-b2e2d9ae43c3" providerId="ADAL" clId="{33DD38FE-80D6-4D06-8498-C2179A50D5DF}" dt="2024-03-06T20:59:21.554" v="1719" actId="1036"/>
          <ac:grpSpMkLst>
            <pc:docMk/>
            <pc:sldMk cId="0" sldId="266"/>
            <ac:grpSpMk id="81" creationId="{DD2BF876-725C-2FC2-85B7-4034DF3672A2}"/>
          </ac:grpSpMkLst>
        </pc:grpChg>
        <pc:grpChg chg="add del mod">
          <ac:chgData name="Muhammadh  Ahzem" userId="33858a72-637e-4f28-bf57-b2e2d9ae43c3" providerId="ADAL" clId="{33DD38FE-80D6-4D06-8498-C2179A50D5DF}" dt="2024-03-06T21:20:44.930" v="2221" actId="478"/>
          <ac:grpSpMkLst>
            <pc:docMk/>
            <pc:sldMk cId="0" sldId="266"/>
            <ac:grpSpMk id="85" creationId="{8E71D0E2-4A91-40B7-8AD3-C2FEED08233C}"/>
          </ac:grpSpMkLst>
        </pc:grpChg>
        <pc:grpChg chg="mod">
          <ac:chgData name="Muhammadh  Ahzem" userId="33858a72-637e-4f28-bf57-b2e2d9ae43c3" providerId="ADAL" clId="{33DD38FE-80D6-4D06-8498-C2179A50D5DF}" dt="2024-03-06T21:02:07.542" v="1781"/>
          <ac:grpSpMkLst>
            <pc:docMk/>
            <pc:sldMk cId="0" sldId="266"/>
            <ac:grpSpMk id="86" creationId="{FE8465A7-A488-6C37-E308-56DC04D6EA5E}"/>
          </ac:grpSpMkLst>
        </pc:grpChg>
        <pc:grpChg chg="add del mod">
          <ac:chgData name="Muhammadh  Ahzem" userId="33858a72-637e-4f28-bf57-b2e2d9ae43c3" providerId="ADAL" clId="{33DD38FE-80D6-4D06-8498-C2179A50D5DF}" dt="2024-03-06T21:20:44.930" v="2221" actId="478"/>
          <ac:grpSpMkLst>
            <pc:docMk/>
            <pc:sldMk cId="0" sldId="266"/>
            <ac:grpSpMk id="90" creationId="{44638405-723A-C268-51EC-D9AA0823F552}"/>
          </ac:grpSpMkLst>
        </pc:grpChg>
        <pc:grpChg chg="mod">
          <ac:chgData name="Muhammadh  Ahzem" userId="33858a72-637e-4f28-bf57-b2e2d9ae43c3" providerId="ADAL" clId="{33DD38FE-80D6-4D06-8498-C2179A50D5DF}" dt="2024-03-06T21:02:07.542" v="1781"/>
          <ac:grpSpMkLst>
            <pc:docMk/>
            <pc:sldMk cId="0" sldId="266"/>
            <ac:grpSpMk id="91" creationId="{50EC7949-1893-385F-CA82-BDF248F0EC3B}"/>
          </ac:grpSpMkLst>
        </pc:grpChg>
        <pc:grpChg chg="add del mod">
          <ac:chgData name="Muhammadh  Ahzem" userId="33858a72-637e-4f28-bf57-b2e2d9ae43c3" providerId="ADAL" clId="{33DD38FE-80D6-4D06-8498-C2179A50D5DF}" dt="2024-03-06T21:20:44.930" v="2221" actId="478"/>
          <ac:grpSpMkLst>
            <pc:docMk/>
            <pc:sldMk cId="0" sldId="266"/>
            <ac:grpSpMk id="95" creationId="{5C49D556-FC00-EC39-105E-3F95CBFBC593}"/>
          </ac:grpSpMkLst>
        </pc:grpChg>
        <pc:grpChg chg="mod">
          <ac:chgData name="Muhammadh  Ahzem" userId="33858a72-637e-4f28-bf57-b2e2d9ae43c3" providerId="ADAL" clId="{33DD38FE-80D6-4D06-8498-C2179A50D5DF}" dt="2024-03-06T21:02:07.542" v="1781"/>
          <ac:grpSpMkLst>
            <pc:docMk/>
            <pc:sldMk cId="0" sldId="266"/>
            <ac:grpSpMk id="96" creationId="{DF86D295-4400-08F9-9E76-2ECA3CD067D4}"/>
          </ac:grpSpMkLst>
        </pc:grpChg>
        <pc:grpChg chg="add del mod">
          <ac:chgData name="Muhammadh  Ahzem" userId="33858a72-637e-4f28-bf57-b2e2d9ae43c3" providerId="ADAL" clId="{33DD38FE-80D6-4D06-8498-C2179A50D5DF}" dt="2024-03-06T21:20:44.930" v="2221" actId="478"/>
          <ac:grpSpMkLst>
            <pc:docMk/>
            <pc:sldMk cId="0" sldId="266"/>
            <ac:grpSpMk id="100" creationId="{7D7F9417-88D9-ABC4-B607-117ABE811CB2}"/>
          </ac:grpSpMkLst>
        </pc:grpChg>
        <pc:grpChg chg="mod">
          <ac:chgData name="Muhammadh  Ahzem" userId="33858a72-637e-4f28-bf57-b2e2d9ae43c3" providerId="ADAL" clId="{33DD38FE-80D6-4D06-8498-C2179A50D5DF}" dt="2024-03-06T21:02:07.542" v="1781"/>
          <ac:grpSpMkLst>
            <pc:docMk/>
            <pc:sldMk cId="0" sldId="266"/>
            <ac:grpSpMk id="101" creationId="{C02ED7A7-DD51-E560-B033-D8CEB5F84C38}"/>
          </ac:grpSpMkLst>
        </pc:grpChg>
        <pc:grpChg chg="add del mod">
          <ac:chgData name="Muhammadh  Ahzem" userId="33858a72-637e-4f28-bf57-b2e2d9ae43c3" providerId="ADAL" clId="{33DD38FE-80D6-4D06-8498-C2179A50D5DF}" dt="2024-03-06T21:20:44.930" v="2221" actId="478"/>
          <ac:grpSpMkLst>
            <pc:docMk/>
            <pc:sldMk cId="0" sldId="266"/>
            <ac:grpSpMk id="105" creationId="{0EADC76E-2AE0-FB4B-7F69-837809238110}"/>
          </ac:grpSpMkLst>
        </pc:grpChg>
        <pc:grpChg chg="mod">
          <ac:chgData name="Muhammadh  Ahzem" userId="33858a72-637e-4f28-bf57-b2e2d9ae43c3" providerId="ADAL" clId="{33DD38FE-80D6-4D06-8498-C2179A50D5DF}" dt="2024-03-06T21:02:07.542" v="1781"/>
          <ac:grpSpMkLst>
            <pc:docMk/>
            <pc:sldMk cId="0" sldId="266"/>
            <ac:grpSpMk id="106" creationId="{715B3223-73E7-58F1-318F-FC12B9C229CB}"/>
          </ac:grpSpMkLst>
        </pc:grpChg>
        <pc:grpChg chg="add del mod">
          <ac:chgData name="Muhammadh  Ahzem" userId="33858a72-637e-4f28-bf57-b2e2d9ae43c3" providerId="ADAL" clId="{33DD38FE-80D6-4D06-8498-C2179A50D5DF}" dt="2024-03-06T21:20:44.930" v="2221" actId="478"/>
          <ac:grpSpMkLst>
            <pc:docMk/>
            <pc:sldMk cId="0" sldId="266"/>
            <ac:grpSpMk id="110" creationId="{36637CAE-0FDF-0C81-658A-5EC67D01D821}"/>
          </ac:grpSpMkLst>
        </pc:grpChg>
        <pc:grpChg chg="mod">
          <ac:chgData name="Muhammadh  Ahzem" userId="33858a72-637e-4f28-bf57-b2e2d9ae43c3" providerId="ADAL" clId="{33DD38FE-80D6-4D06-8498-C2179A50D5DF}" dt="2024-03-06T21:02:07.542" v="1781"/>
          <ac:grpSpMkLst>
            <pc:docMk/>
            <pc:sldMk cId="0" sldId="266"/>
            <ac:grpSpMk id="111" creationId="{69C01F77-6A33-7C37-06AB-6DFED7DB6EA3}"/>
          </ac:grpSpMkLst>
        </pc:grpChg>
        <pc:grpChg chg="add del mod">
          <ac:chgData name="Muhammadh  Ahzem" userId="33858a72-637e-4f28-bf57-b2e2d9ae43c3" providerId="ADAL" clId="{33DD38FE-80D6-4D06-8498-C2179A50D5DF}" dt="2024-03-06T21:20:48.376" v="2223" actId="478"/>
          <ac:grpSpMkLst>
            <pc:docMk/>
            <pc:sldMk cId="0" sldId="266"/>
            <ac:grpSpMk id="115" creationId="{8B44D7C7-38CE-C4AC-1BFB-BA412988A0FB}"/>
          </ac:grpSpMkLst>
        </pc:grpChg>
        <pc:grpChg chg="mod">
          <ac:chgData name="Muhammadh  Ahzem" userId="33858a72-637e-4f28-bf57-b2e2d9ae43c3" providerId="ADAL" clId="{33DD38FE-80D6-4D06-8498-C2179A50D5DF}" dt="2024-03-06T21:02:07.542" v="1781"/>
          <ac:grpSpMkLst>
            <pc:docMk/>
            <pc:sldMk cId="0" sldId="266"/>
            <ac:grpSpMk id="116" creationId="{EAC32CE5-D551-1A73-4573-A3DCC21797C6}"/>
          </ac:grpSpMkLst>
        </pc:grpChg>
        <pc:picChg chg="add mod">
          <ac:chgData name="Muhammadh  Ahzem" userId="33858a72-637e-4f28-bf57-b2e2d9ae43c3" providerId="ADAL" clId="{33DD38FE-80D6-4D06-8498-C2179A50D5DF}" dt="2024-03-07T04:27:41.581" v="2614" actId="1076"/>
          <ac:picMkLst>
            <pc:docMk/>
            <pc:sldMk cId="0" sldId="266"/>
            <ac:picMk id="10" creationId="{B2474939-119F-3C16-62B1-79299BC95453}"/>
          </ac:picMkLst>
        </pc:picChg>
        <pc:picChg chg="del">
          <ac:chgData name="Muhammadh  Ahzem" userId="33858a72-637e-4f28-bf57-b2e2d9ae43c3" providerId="ADAL" clId="{33DD38FE-80D6-4D06-8498-C2179A50D5DF}" dt="2024-03-06T20:02:03.072" v="1212" actId="478"/>
          <ac:picMkLst>
            <pc:docMk/>
            <pc:sldMk cId="0" sldId="266"/>
            <ac:picMk id="19" creationId="{FDA96C09-A438-A0D1-E52B-A02FCB153D6B}"/>
          </ac:picMkLst>
        </pc:picChg>
        <pc:picChg chg="del">
          <ac:chgData name="Muhammadh  Ahzem" userId="33858a72-637e-4f28-bf57-b2e2d9ae43c3" providerId="ADAL" clId="{33DD38FE-80D6-4D06-8498-C2179A50D5DF}" dt="2024-03-06T20:02:02.397" v="1211" actId="478"/>
          <ac:picMkLst>
            <pc:docMk/>
            <pc:sldMk cId="0" sldId="266"/>
            <ac:picMk id="20" creationId="{50443165-6AA2-6C78-541D-829ABE354A6D}"/>
          </ac:picMkLst>
        </pc:picChg>
        <pc:picChg chg="del mod ord modCrop">
          <ac:chgData name="Muhammadh  Ahzem" userId="33858a72-637e-4f28-bf57-b2e2d9ae43c3" providerId="ADAL" clId="{33DD38FE-80D6-4D06-8498-C2179A50D5DF}" dt="2024-03-06T20:39:44.644" v="1292" actId="478"/>
          <ac:picMkLst>
            <pc:docMk/>
            <pc:sldMk cId="0" sldId="266"/>
            <ac:picMk id="21" creationId="{DA57156A-EDF1-5DFC-CA3A-725F36D9A994}"/>
          </ac:picMkLst>
        </pc:picChg>
        <pc:picChg chg="del">
          <ac:chgData name="Muhammadh  Ahzem" userId="33858a72-637e-4f28-bf57-b2e2d9ae43c3" providerId="ADAL" clId="{33DD38FE-80D6-4D06-8498-C2179A50D5DF}" dt="2024-03-06T20:02:03.798" v="1213" actId="478"/>
          <ac:picMkLst>
            <pc:docMk/>
            <pc:sldMk cId="0" sldId="266"/>
            <ac:picMk id="22" creationId="{4330097B-ED14-DD87-507C-D47376A72631}"/>
          </ac:picMkLst>
        </pc:picChg>
        <pc:picChg chg="del">
          <ac:chgData name="Muhammadh  Ahzem" userId="33858a72-637e-4f28-bf57-b2e2d9ae43c3" providerId="ADAL" clId="{33DD38FE-80D6-4D06-8498-C2179A50D5DF}" dt="2024-03-06T20:02:04.763" v="1214" actId="478"/>
          <ac:picMkLst>
            <pc:docMk/>
            <pc:sldMk cId="0" sldId="266"/>
            <ac:picMk id="23" creationId="{D69CCF9D-6D2E-EA14-9DA8-C516C03193D1}"/>
          </ac:picMkLst>
        </pc:picChg>
        <pc:picChg chg="add mod">
          <ac:chgData name="Muhammadh  Ahzem" userId="33858a72-637e-4f28-bf57-b2e2d9ae43c3" providerId="ADAL" clId="{33DD38FE-80D6-4D06-8498-C2179A50D5DF}" dt="2024-03-06T20:41:57.504" v="1318" actId="1076"/>
          <ac:picMkLst>
            <pc:docMk/>
            <pc:sldMk cId="0" sldId="266"/>
            <ac:picMk id="26" creationId="{7682E922-BD0E-4688-1465-E0E21168DA0D}"/>
          </ac:picMkLst>
        </pc:picChg>
        <pc:picChg chg="add mod ord">
          <ac:chgData name="Muhammadh  Ahzem" userId="33858a72-637e-4f28-bf57-b2e2d9ae43c3" providerId="ADAL" clId="{33DD38FE-80D6-4D06-8498-C2179A50D5DF}" dt="2024-03-07T06:48:08.897" v="4791" actId="13244"/>
          <ac:picMkLst>
            <pc:docMk/>
            <pc:sldMk cId="0" sldId="266"/>
            <ac:picMk id="28" creationId="{51BADE08-1D29-0E4A-5308-8521790D42CE}"/>
          </ac:picMkLst>
        </pc:picChg>
        <pc:cxnChg chg="add del">
          <ac:chgData name="Muhammadh  Ahzem" userId="33858a72-637e-4f28-bf57-b2e2d9ae43c3" providerId="ADAL" clId="{33DD38FE-80D6-4D06-8498-C2179A50D5DF}" dt="2024-03-06T20:41:26.961" v="1313" actId="26606"/>
          <ac:cxnSpMkLst>
            <pc:docMk/>
            <pc:sldMk cId="0" sldId="266"/>
            <ac:cxnSpMk id="59" creationId="{AA2EAA10-076F-46BD-8F0F-B9A2FB77A85C}"/>
          </ac:cxnSpMkLst>
        </pc:cxnChg>
        <pc:cxnChg chg="add del">
          <ac:chgData name="Muhammadh  Ahzem" userId="33858a72-637e-4f28-bf57-b2e2d9ae43c3" providerId="ADAL" clId="{33DD38FE-80D6-4D06-8498-C2179A50D5DF}" dt="2024-03-06T20:41:26.961" v="1313" actId="26606"/>
          <ac:cxnSpMkLst>
            <pc:docMk/>
            <pc:sldMk cId="0" sldId="266"/>
            <ac:cxnSpMk id="60" creationId="{D891E407-403B-4764-86C9-33A56D3BCAA3}"/>
          </ac:cxnSpMkLst>
        </pc:cxnChg>
      </pc:sldChg>
      <pc:sldChg chg="del">
        <pc:chgData name="Muhammadh  Ahzem" userId="33858a72-637e-4f28-bf57-b2e2d9ae43c3" providerId="ADAL" clId="{33DD38FE-80D6-4D06-8498-C2179A50D5DF}" dt="2024-03-06T19:58:31.792" v="1204" actId="47"/>
        <pc:sldMkLst>
          <pc:docMk/>
          <pc:sldMk cId="0" sldId="267"/>
        </pc:sldMkLst>
      </pc:sldChg>
      <pc:sldChg chg="addSp delSp modSp mod modTransition">
        <pc:chgData name="Muhammadh  Ahzem" userId="33858a72-637e-4f28-bf57-b2e2d9ae43c3" providerId="ADAL" clId="{33DD38FE-80D6-4D06-8498-C2179A50D5DF}" dt="2024-03-07T06:32:43.905" v="4755" actId="404"/>
        <pc:sldMkLst>
          <pc:docMk/>
          <pc:sldMk cId="0" sldId="268"/>
        </pc:sldMkLst>
        <pc:spChg chg="del">
          <ac:chgData name="Muhammadh  Ahzem" userId="33858a72-637e-4f28-bf57-b2e2d9ae43c3" providerId="ADAL" clId="{33DD38FE-80D6-4D06-8498-C2179A50D5DF}" dt="2024-03-06T21:13:46.668" v="2097" actId="478"/>
          <ac:spMkLst>
            <pc:docMk/>
            <pc:sldMk cId="0" sldId="268"/>
            <ac:spMk id="2" creationId="{00000000-0000-0000-0000-000000000000}"/>
          </ac:spMkLst>
        </pc:spChg>
        <pc:spChg chg="mod">
          <ac:chgData name="Muhammadh  Ahzem" userId="33858a72-637e-4f28-bf57-b2e2d9ae43c3" providerId="ADAL" clId="{33DD38FE-80D6-4D06-8498-C2179A50D5DF}" dt="2024-03-07T04:29:57.928" v="2642" actId="404"/>
          <ac:spMkLst>
            <pc:docMk/>
            <pc:sldMk cId="0" sldId="268"/>
            <ac:spMk id="3" creationId="{00000000-0000-0000-0000-000000000000}"/>
          </ac:spMkLst>
        </pc:spChg>
        <pc:spChg chg="add del">
          <ac:chgData name="Muhammadh  Ahzem" userId="33858a72-637e-4f28-bf57-b2e2d9ae43c3" providerId="ADAL" clId="{33DD38FE-80D6-4D06-8498-C2179A50D5DF}" dt="2024-03-06T21:14:58.404" v="2114" actId="478"/>
          <ac:spMkLst>
            <pc:docMk/>
            <pc:sldMk cId="0" sldId="268"/>
            <ac:spMk id="4" creationId="{00000000-0000-0000-0000-000000000000}"/>
          </ac:spMkLst>
        </pc:spChg>
        <pc:spChg chg="add mod">
          <ac:chgData name="Muhammadh  Ahzem" userId="33858a72-637e-4f28-bf57-b2e2d9ae43c3" providerId="ADAL" clId="{33DD38FE-80D6-4D06-8498-C2179A50D5DF}" dt="2024-03-07T06:32:43.905" v="4755" actId="404"/>
          <ac:spMkLst>
            <pc:docMk/>
            <pc:sldMk cId="0" sldId="268"/>
            <ac:spMk id="4" creationId="{2DCC1536-2FFD-3A4F-5880-87C2808DABA5}"/>
          </ac:spMkLst>
        </pc:spChg>
        <pc:spChg chg="del">
          <ac:chgData name="Muhammadh  Ahzem" userId="33858a72-637e-4f28-bf57-b2e2d9ae43c3" providerId="ADAL" clId="{33DD38FE-80D6-4D06-8498-C2179A50D5DF}" dt="2024-03-06T21:15:13.309" v="2116" actId="478"/>
          <ac:spMkLst>
            <pc:docMk/>
            <pc:sldMk cId="0" sldId="268"/>
            <ac:spMk id="5" creationId="{00000000-0000-0000-0000-000000000000}"/>
          </ac:spMkLst>
        </pc:spChg>
        <pc:picChg chg="add mod">
          <ac:chgData name="Muhammadh  Ahzem" userId="33858a72-637e-4f28-bf57-b2e2d9ae43c3" providerId="ADAL" clId="{33DD38FE-80D6-4D06-8498-C2179A50D5DF}" dt="2024-03-07T04:30:16.385" v="2644" actId="1076"/>
          <ac:picMkLst>
            <pc:docMk/>
            <pc:sldMk cId="0" sldId="268"/>
            <ac:picMk id="2" creationId="{B6259E2D-25F0-14C4-6145-222FB8AA5BC9}"/>
          </ac:picMkLst>
        </pc:picChg>
        <pc:picChg chg="add mod ord modCrop">
          <ac:chgData name="Muhammadh  Ahzem" userId="33858a72-637e-4f28-bf57-b2e2d9ae43c3" providerId="ADAL" clId="{33DD38FE-80D6-4D06-8498-C2179A50D5DF}" dt="2024-03-07T04:30:47.424" v="2654" actId="1076"/>
          <ac:picMkLst>
            <pc:docMk/>
            <pc:sldMk cId="0" sldId="268"/>
            <ac:picMk id="7" creationId="{7CA3D846-C5D1-8CCA-AC52-BFC084677B8D}"/>
          </ac:picMkLst>
        </pc:picChg>
      </pc:sldChg>
      <pc:sldChg chg="addSp delSp modSp mod modTransition delAnim modAnim">
        <pc:chgData name="Muhammadh  Ahzem" userId="33858a72-637e-4f28-bf57-b2e2d9ae43c3" providerId="ADAL" clId="{33DD38FE-80D6-4D06-8498-C2179A50D5DF}" dt="2024-03-07T06:53:07.702" v="4887"/>
        <pc:sldMkLst>
          <pc:docMk/>
          <pc:sldMk cId="2145149875" sldId="269"/>
        </pc:sldMkLst>
        <pc:picChg chg="del">
          <ac:chgData name="Muhammadh  Ahzem" userId="33858a72-637e-4f28-bf57-b2e2d9ae43c3" providerId="ADAL" clId="{33DD38FE-80D6-4D06-8498-C2179A50D5DF}" dt="2024-03-07T00:51:04.970" v="2225" actId="478"/>
          <ac:picMkLst>
            <pc:docMk/>
            <pc:sldMk cId="2145149875" sldId="269"/>
            <ac:picMk id="4" creationId="{9AE3C72C-E48C-E009-EC37-F60426E87AEB}"/>
          </ac:picMkLst>
        </pc:picChg>
        <pc:picChg chg="add mod">
          <ac:chgData name="Muhammadh  Ahzem" userId="33858a72-637e-4f28-bf57-b2e2d9ae43c3" providerId="ADAL" clId="{33DD38FE-80D6-4D06-8498-C2179A50D5DF}" dt="2024-03-07T04:41:30.550" v="2655" actId="1076"/>
          <ac:picMkLst>
            <pc:docMk/>
            <pc:sldMk cId="2145149875" sldId="269"/>
            <ac:picMk id="5" creationId="{CFA94874-7726-1E0B-6FAD-A5AE33B95BFF}"/>
          </ac:picMkLst>
        </pc:picChg>
      </pc:sldChg>
      <pc:sldChg chg="addSp delSp modSp mod">
        <pc:chgData name="Muhammadh  Ahzem" userId="33858a72-637e-4f28-bf57-b2e2d9ae43c3" providerId="ADAL" clId="{33DD38FE-80D6-4D06-8498-C2179A50D5DF}" dt="2024-03-07T06:38:04.915" v="4759" actId="165"/>
        <pc:sldMkLst>
          <pc:docMk/>
          <pc:sldMk cId="1163738995" sldId="270"/>
        </pc:sldMkLst>
        <pc:spChg chg="add del">
          <ac:chgData name="Muhammadh  Ahzem" userId="33858a72-637e-4f28-bf57-b2e2d9ae43c3" providerId="ADAL" clId="{33DD38FE-80D6-4D06-8498-C2179A50D5DF}" dt="2024-03-07T04:08:15.558" v="2398" actId="478"/>
          <ac:spMkLst>
            <pc:docMk/>
            <pc:sldMk cId="1163738995" sldId="270"/>
            <ac:spMk id="4" creationId="{B25DBEEA-CEE0-F569-242C-3EE20D99F6EB}"/>
          </ac:spMkLst>
        </pc:spChg>
        <pc:spChg chg="add mod topLvl">
          <ac:chgData name="Muhammadh  Ahzem" userId="33858a72-637e-4f28-bf57-b2e2d9ae43c3" providerId="ADAL" clId="{33DD38FE-80D6-4D06-8498-C2179A50D5DF}" dt="2024-03-07T06:38:04.915" v="4759" actId="165"/>
          <ac:spMkLst>
            <pc:docMk/>
            <pc:sldMk cId="1163738995" sldId="270"/>
            <ac:spMk id="5" creationId="{4CDABC6A-64F9-2818-C7B7-7ADE62400D38}"/>
          </ac:spMkLst>
        </pc:spChg>
        <pc:spChg chg="add mod topLvl">
          <ac:chgData name="Muhammadh  Ahzem" userId="33858a72-637e-4f28-bf57-b2e2d9ae43c3" providerId="ADAL" clId="{33DD38FE-80D6-4D06-8498-C2179A50D5DF}" dt="2024-03-07T06:38:04.915" v="4759" actId="165"/>
          <ac:spMkLst>
            <pc:docMk/>
            <pc:sldMk cId="1163738995" sldId="270"/>
            <ac:spMk id="7" creationId="{E76A8510-B131-A566-D87A-E784DBDB670D}"/>
          </ac:spMkLst>
        </pc:spChg>
        <pc:spChg chg="add mod topLvl">
          <ac:chgData name="Muhammadh  Ahzem" userId="33858a72-637e-4f28-bf57-b2e2d9ae43c3" providerId="ADAL" clId="{33DD38FE-80D6-4D06-8498-C2179A50D5DF}" dt="2024-03-07T06:38:04.915" v="4759" actId="165"/>
          <ac:spMkLst>
            <pc:docMk/>
            <pc:sldMk cId="1163738995" sldId="270"/>
            <ac:spMk id="10" creationId="{C39E5086-ED71-03E4-02B1-CB2C8FFE8B22}"/>
          </ac:spMkLst>
        </pc:spChg>
        <pc:spChg chg="add mod">
          <ac:chgData name="Muhammadh  Ahzem" userId="33858a72-637e-4f28-bf57-b2e2d9ae43c3" providerId="ADAL" clId="{33DD38FE-80D6-4D06-8498-C2179A50D5DF}" dt="2024-03-07T04:20:04.213" v="2517"/>
          <ac:spMkLst>
            <pc:docMk/>
            <pc:sldMk cId="1163738995" sldId="270"/>
            <ac:spMk id="11" creationId="{4EBDB7CA-9F76-B97A-EA52-B7020B313324}"/>
          </ac:spMkLst>
        </pc:spChg>
        <pc:spChg chg="mod">
          <ac:chgData name="Muhammadh  Ahzem" userId="33858a72-637e-4f28-bf57-b2e2d9ae43c3" providerId="ADAL" clId="{33DD38FE-80D6-4D06-8498-C2179A50D5DF}" dt="2024-03-07T04:47:37.683" v="2675" actId="20577"/>
          <ac:spMkLst>
            <pc:docMk/>
            <pc:sldMk cId="1163738995" sldId="270"/>
            <ac:spMk id="24" creationId="{B8964888-D7A0-B3C6-E676-A3B8B969EC56}"/>
          </ac:spMkLst>
        </pc:spChg>
        <pc:spChg chg="mod">
          <ac:chgData name="Muhammadh  Ahzem" userId="33858a72-637e-4f28-bf57-b2e2d9ae43c3" providerId="ADAL" clId="{33DD38FE-80D6-4D06-8498-C2179A50D5DF}" dt="2024-03-07T04:47:33.281" v="2673" actId="20577"/>
          <ac:spMkLst>
            <pc:docMk/>
            <pc:sldMk cId="1163738995" sldId="270"/>
            <ac:spMk id="27" creationId="{42804508-3D0A-455D-4630-73A4E215A09E}"/>
          </ac:spMkLst>
        </pc:spChg>
        <pc:spChg chg="mod topLvl">
          <ac:chgData name="Muhammadh  Ahzem" userId="33858a72-637e-4f28-bf57-b2e2d9ae43c3" providerId="ADAL" clId="{33DD38FE-80D6-4D06-8498-C2179A50D5DF}" dt="2024-03-07T06:38:04.915" v="4759" actId="165"/>
          <ac:spMkLst>
            <pc:docMk/>
            <pc:sldMk cId="1163738995" sldId="270"/>
            <ac:spMk id="45" creationId="{562CB3D6-5389-679B-E212-E83077D091B1}"/>
          </ac:spMkLst>
        </pc:spChg>
        <pc:spChg chg="mod">
          <ac:chgData name="Muhammadh  Ahzem" userId="33858a72-637e-4f28-bf57-b2e2d9ae43c3" providerId="ADAL" clId="{33DD38FE-80D6-4D06-8498-C2179A50D5DF}" dt="2024-03-06T21:01:25.242" v="1734"/>
          <ac:spMkLst>
            <pc:docMk/>
            <pc:sldMk cId="1163738995" sldId="270"/>
            <ac:spMk id="58" creationId="{77883C17-5BDA-AA95-9E6D-DD53A5B0A920}"/>
          </ac:spMkLst>
        </pc:spChg>
        <pc:spChg chg="mod">
          <ac:chgData name="Muhammadh  Ahzem" userId="33858a72-637e-4f28-bf57-b2e2d9ae43c3" providerId="ADAL" clId="{33DD38FE-80D6-4D06-8498-C2179A50D5DF}" dt="2024-03-06T21:01:25.242" v="1734"/>
          <ac:spMkLst>
            <pc:docMk/>
            <pc:sldMk cId="1163738995" sldId="270"/>
            <ac:spMk id="59" creationId="{ACFEE8E2-82D5-326F-42A7-9FE804E38969}"/>
          </ac:spMkLst>
        </pc:spChg>
        <pc:spChg chg="mod">
          <ac:chgData name="Muhammadh  Ahzem" userId="33858a72-637e-4f28-bf57-b2e2d9ae43c3" providerId="ADAL" clId="{33DD38FE-80D6-4D06-8498-C2179A50D5DF}" dt="2024-03-06T21:01:25.242" v="1734"/>
          <ac:spMkLst>
            <pc:docMk/>
            <pc:sldMk cId="1163738995" sldId="270"/>
            <ac:spMk id="61" creationId="{13AFCABE-4FEE-78EC-015A-31ADE369CDD1}"/>
          </ac:spMkLst>
        </pc:spChg>
        <pc:spChg chg="mod">
          <ac:chgData name="Muhammadh  Ahzem" userId="33858a72-637e-4f28-bf57-b2e2d9ae43c3" providerId="ADAL" clId="{33DD38FE-80D6-4D06-8498-C2179A50D5DF}" dt="2024-03-06T21:01:25.242" v="1734"/>
          <ac:spMkLst>
            <pc:docMk/>
            <pc:sldMk cId="1163738995" sldId="270"/>
            <ac:spMk id="62" creationId="{C83634E8-FA02-864A-67F6-A4212E733E51}"/>
          </ac:spMkLst>
        </pc:spChg>
        <pc:spChg chg="mod">
          <ac:chgData name="Muhammadh  Ahzem" userId="33858a72-637e-4f28-bf57-b2e2d9ae43c3" providerId="ADAL" clId="{33DD38FE-80D6-4D06-8498-C2179A50D5DF}" dt="2024-03-06T21:01:25.242" v="1734"/>
          <ac:spMkLst>
            <pc:docMk/>
            <pc:sldMk cId="1163738995" sldId="270"/>
            <ac:spMk id="64" creationId="{31D67ACF-CC72-5A1A-21D1-1FCB8F2DBABD}"/>
          </ac:spMkLst>
        </pc:spChg>
        <pc:spChg chg="mod">
          <ac:chgData name="Muhammadh  Ahzem" userId="33858a72-637e-4f28-bf57-b2e2d9ae43c3" providerId="ADAL" clId="{33DD38FE-80D6-4D06-8498-C2179A50D5DF}" dt="2024-03-06T21:01:25.242" v="1734"/>
          <ac:spMkLst>
            <pc:docMk/>
            <pc:sldMk cId="1163738995" sldId="270"/>
            <ac:spMk id="65" creationId="{572EC527-1215-4768-542E-A138F554401F}"/>
          </ac:spMkLst>
        </pc:spChg>
        <pc:spChg chg="mod">
          <ac:chgData name="Muhammadh  Ahzem" userId="33858a72-637e-4f28-bf57-b2e2d9ae43c3" providerId="ADAL" clId="{33DD38FE-80D6-4D06-8498-C2179A50D5DF}" dt="2024-03-06T21:01:25.242" v="1734"/>
          <ac:spMkLst>
            <pc:docMk/>
            <pc:sldMk cId="1163738995" sldId="270"/>
            <ac:spMk id="67" creationId="{49B4E265-F222-E6EE-6B7E-6A7650C34C06}"/>
          </ac:spMkLst>
        </pc:spChg>
        <pc:spChg chg="mod">
          <ac:chgData name="Muhammadh  Ahzem" userId="33858a72-637e-4f28-bf57-b2e2d9ae43c3" providerId="ADAL" clId="{33DD38FE-80D6-4D06-8498-C2179A50D5DF}" dt="2024-03-06T21:01:25.242" v="1734"/>
          <ac:spMkLst>
            <pc:docMk/>
            <pc:sldMk cId="1163738995" sldId="270"/>
            <ac:spMk id="68" creationId="{31BF0D98-70E9-2148-9894-7531E5F24DFE}"/>
          </ac:spMkLst>
        </pc:spChg>
        <pc:spChg chg="mod">
          <ac:chgData name="Muhammadh  Ahzem" userId="33858a72-637e-4f28-bf57-b2e2d9ae43c3" providerId="ADAL" clId="{33DD38FE-80D6-4D06-8498-C2179A50D5DF}" dt="2024-03-06T21:01:25.242" v="1734"/>
          <ac:spMkLst>
            <pc:docMk/>
            <pc:sldMk cId="1163738995" sldId="270"/>
            <ac:spMk id="70" creationId="{6E9A30A8-1AFD-FD43-5CF4-494687705741}"/>
          </ac:spMkLst>
        </pc:spChg>
        <pc:spChg chg="mod">
          <ac:chgData name="Muhammadh  Ahzem" userId="33858a72-637e-4f28-bf57-b2e2d9ae43c3" providerId="ADAL" clId="{33DD38FE-80D6-4D06-8498-C2179A50D5DF}" dt="2024-03-06T21:01:25.242" v="1734"/>
          <ac:spMkLst>
            <pc:docMk/>
            <pc:sldMk cId="1163738995" sldId="270"/>
            <ac:spMk id="71" creationId="{5519C409-9F2E-DC69-926B-541EBF76340F}"/>
          </ac:spMkLst>
        </pc:spChg>
        <pc:grpChg chg="add del mod topLvl">
          <ac:chgData name="Muhammadh  Ahzem" userId="33858a72-637e-4f28-bf57-b2e2d9ae43c3" providerId="ADAL" clId="{33DD38FE-80D6-4D06-8498-C2179A50D5DF}" dt="2024-03-07T06:38:04.915" v="4759" actId="165"/>
          <ac:grpSpMkLst>
            <pc:docMk/>
            <pc:sldMk cId="1163738995" sldId="270"/>
            <ac:grpSpMk id="8" creationId="{C94F2F2E-9BCF-6F13-A491-8A6902C61E9D}"/>
          </ac:grpSpMkLst>
        </pc:grpChg>
        <pc:grpChg chg="add del mod">
          <ac:chgData name="Muhammadh  Ahzem" userId="33858a72-637e-4f28-bf57-b2e2d9ae43c3" providerId="ADAL" clId="{33DD38FE-80D6-4D06-8498-C2179A50D5DF}" dt="2024-03-07T06:38:04.915" v="4759" actId="165"/>
          <ac:grpSpMkLst>
            <pc:docMk/>
            <pc:sldMk cId="1163738995" sldId="270"/>
            <ac:grpSpMk id="12" creationId="{FD2DA39E-982C-CF15-4358-7E2161479053}"/>
          </ac:grpSpMkLst>
        </pc:grpChg>
        <pc:grpChg chg="mod">
          <ac:chgData name="Muhammadh  Ahzem" userId="33858a72-637e-4f28-bf57-b2e2d9ae43c3" providerId="ADAL" clId="{33DD38FE-80D6-4D06-8498-C2179A50D5DF}" dt="2024-03-07T04:15:30.022" v="2458" actId="1076"/>
          <ac:grpSpMkLst>
            <pc:docMk/>
            <pc:sldMk cId="1163738995" sldId="270"/>
            <ac:grpSpMk id="54" creationId="{E0BD78EF-E502-864A-23DC-2F15B2E720B6}"/>
          </ac:grpSpMkLst>
        </pc:grpChg>
        <pc:grpChg chg="add mod">
          <ac:chgData name="Muhammadh  Ahzem" userId="33858a72-637e-4f28-bf57-b2e2d9ae43c3" providerId="ADAL" clId="{33DD38FE-80D6-4D06-8498-C2179A50D5DF}" dt="2024-03-06T21:01:33.743" v="1780" actId="1036"/>
          <ac:grpSpMkLst>
            <pc:docMk/>
            <pc:sldMk cId="1163738995" sldId="270"/>
            <ac:grpSpMk id="57" creationId="{5366939F-1680-5F41-E543-1B8825198EDF}"/>
          </ac:grpSpMkLst>
        </pc:grpChg>
        <pc:grpChg chg="add mod">
          <ac:chgData name="Muhammadh  Ahzem" userId="33858a72-637e-4f28-bf57-b2e2d9ae43c3" providerId="ADAL" clId="{33DD38FE-80D6-4D06-8498-C2179A50D5DF}" dt="2024-03-06T21:01:33.743" v="1780" actId="1036"/>
          <ac:grpSpMkLst>
            <pc:docMk/>
            <pc:sldMk cId="1163738995" sldId="270"/>
            <ac:grpSpMk id="60" creationId="{C2CAFCBF-01FD-2793-1479-7B5995BD7009}"/>
          </ac:grpSpMkLst>
        </pc:grpChg>
        <pc:grpChg chg="add mod">
          <ac:chgData name="Muhammadh  Ahzem" userId="33858a72-637e-4f28-bf57-b2e2d9ae43c3" providerId="ADAL" clId="{33DD38FE-80D6-4D06-8498-C2179A50D5DF}" dt="2024-03-06T21:01:33.743" v="1780" actId="1036"/>
          <ac:grpSpMkLst>
            <pc:docMk/>
            <pc:sldMk cId="1163738995" sldId="270"/>
            <ac:grpSpMk id="63" creationId="{19550B8B-7D43-81BA-7014-28E311387470}"/>
          </ac:grpSpMkLst>
        </pc:grpChg>
        <pc:grpChg chg="add mod">
          <ac:chgData name="Muhammadh  Ahzem" userId="33858a72-637e-4f28-bf57-b2e2d9ae43c3" providerId="ADAL" clId="{33DD38FE-80D6-4D06-8498-C2179A50D5DF}" dt="2024-03-06T21:01:33.743" v="1780" actId="1036"/>
          <ac:grpSpMkLst>
            <pc:docMk/>
            <pc:sldMk cId="1163738995" sldId="270"/>
            <ac:grpSpMk id="66" creationId="{6C6DEF75-C8B5-3158-6728-44B56128F249}"/>
          </ac:grpSpMkLst>
        </pc:grpChg>
        <pc:grpChg chg="add mod">
          <ac:chgData name="Muhammadh  Ahzem" userId="33858a72-637e-4f28-bf57-b2e2d9ae43c3" providerId="ADAL" clId="{33DD38FE-80D6-4D06-8498-C2179A50D5DF}" dt="2024-03-06T21:01:33.743" v="1780" actId="1036"/>
          <ac:grpSpMkLst>
            <pc:docMk/>
            <pc:sldMk cId="1163738995" sldId="270"/>
            <ac:grpSpMk id="69" creationId="{622C096F-1D00-BD89-53F8-D5F26694CEC7}"/>
          </ac:grpSpMkLst>
        </pc:grpChg>
        <pc:picChg chg="add del mod">
          <ac:chgData name="Muhammadh  Ahzem" userId="33858a72-637e-4f28-bf57-b2e2d9ae43c3" providerId="ADAL" clId="{33DD38FE-80D6-4D06-8498-C2179A50D5DF}" dt="2024-03-07T04:15:14.371" v="2453" actId="478"/>
          <ac:picMkLst>
            <pc:docMk/>
            <pc:sldMk cId="1163738995" sldId="270"/>
            <ac:picMk id="3" creationId="{7685F5AA-0883-17CA-713E-D7A8E4CCAE31}"/>
          </ac:picMkLst>
        </pc:picChg>
        <pc:picChg chg="add mod">
          <ac:chgData name="Muhammadh  Ahzem" userId="33858a72-637e-4f28-bf57-b2e2d9ae43c3" providerId="ADAL" clId="{33DD38FE-80D6-4D06-8498-C2179A50D5DF}" dt="2024-03-07T04:14:07.595" v="2440"/>
          <ac:picMkLst>
            <pc:docMk/>
            <pc:sldMk cId="1163738995" sldId="270"/>
            <ac:picMk id="6" creationId="{70B645B1-565D-7CBD-449B-68C10AF89E7F}"/>
          </ac:picMkLst>
        </pc:picChg>
      </pc:sldChg>
      <pc:sldChg chg="addSp delSp modSp mod">
        <pc:chgData name="Muhammadh  Ahzem" userId="33858a72-637e-4f28-bf57-b2e2d9ae43c3" providerId="ADAL" clId="{33DD38FE-80D6-4D06-8498-C2179A50D5DF}" dt="2024-03-07T06:38:28.665" v="4761" actId="1076"/>
        <pc:sldMkLst>
          <pc:docMk/>
          <pc:sldMk cId="2458453698" sldId="272"/>
        </pc:sldMkLst>
        <pc:spChg chg="mod">
          <ac:chgData name="Muhammadh  Ahzem" userId="33858a72-637e-4f28-bf57-b2e2d9ae43c3" providerId="ADAL" clId="{33DD38FE-80D6-4D06-8498-C2179A50D5DF}" dt="2024-03-07T04:54:14.341" v="2681" actId="20577"/>
          <ac:spMkLst>
            <pc:docMk/>
            <pc:sldMk cId="2458453698" sldId="272"/>
            <ac:spMk id="3" creationId="{0DAFA0A2-F74C-C32F-B0F5-9A71FC3DF477}"/>
          </ac:spMkLst>
        </pc:spChg>
        <pc:spChg chg="del">
          <ac:chgData name="Muhammadh  Ahzem" userId="33858a72-637e-4f28-bf57-b2e2d9ae43c3" providerId="ADAL" clId="{33DD38FE-80D6-4D06-8498-C2179A50D5DF}" dt="2024-03-07T04:22:00.036" v="2556" actId="478"/>
          <ac:spMkLst>
            <pc:docMk/>
            <pc:sldMk cId="2458453698" sldId="272"/>
            <ac:spMk id="8" creationId="{912AC5BB-C888-B001-AA6B-516D49AC5814}"/>
          </ac:spMkLst>
        </pc:spChg>
        <pc:spChg chg="add del mod topLvl">
          <ac:chgData name="Muhammadh  Ahzem" userId="33858a72-637e-4f28-bf57-b2e2d9ae43c3" providerId="ADAL" clId="{33DD38FE-80D6-4D06-8498-C2179A50D5DF}" dt="2024-03-07T04:23:58.720" v="2585" actId="1076"/>
          <ac:spMkLst>
            <pc:docMk/>
            <pc:sldMk cId="2458453698" sldId="272"/>
            <ac:spMk id="10" creationId="{55BF5A21-1FFE-B164-A281-52A4E6121489}"/>
          </ac:spMkLst>
        </pc:spChg>
        <pc:spChg chg="add del mod topLvl">
          <ac:chgData name="Muhammadh  Ahzem" userId="33858a72-637e-4f28-bf57-b2e2d9ae43c3" providerId="ADAL" clId="{33DD38FE-80D6-4D06-8498-C2179A50D5DF}" dt="2024-03-07T04:25:03.566" v="2590" actId="255"/>
          <ac:spMkLst>
            <pc:docMk/>
            <pc:sldMk cId="2458453698" sldId="272"/>
            <ac:spMk id="12" creationId="{E7175627-CD10-41E7-6515-2923E278C9E5}"/>
          </ac:spMkLst>
        </pc:spChg>
        <pc:spChg chg="mod">
          <ac:chgData name="Muhammadh  Ahzem" userId="33858a72-637e-4f28-bf57-b2e2d9ae43c3" providerId="ADAL" clId="{33DD38FE-80D6-4D06-8498-C2179A50D5DF}" dt="2024-03-07T04:22:20.523" v="2558" actId="165"/>
          <ac:spMkLst>
            <pc:docMk/>
            <pc:sldMk cId="2458453698" sldId="272"/>
            <ac:spMk id="13" creationId="{E5C9AB30-4365-B46C-0925-37A121D2BE15}"/>
          </ac:spMkLst>
        </pc:spChg>
        <pc:spChg chg="mod">
          <ac:chgData name="Muhammadh  Ahzem" userId="33858a72-637e-4f28-bf57-b2e2d9ae43c3" providerId="ADAL" clId="{33DD38FE-80D6-4D06-8498-C2179A50D5DF}" dt="2024-03-07T04:22:20.523" v="2558" actId="165"/>
          <ac:spMkLst>
            <pc:docMk/>
            <pc:sldMk cId="2458453698" sldId="272"/>
            <ac:spMk id="14" creationId="{2D8FE938-6FC7-07D3-DDAF-DD412297183A}"/>
          </ac:spMkLst>
        </pc:spChg>
        <pc:grpChg chg="add del mod">
          <ac:chgData name="Muhammadh  Ahzem" userId="33858a72-637e-4f28-bf57-b2e2d9ae43c3" providerId="ADAL" clId="{33DD38FE-80D6-4D06-8498-C2179A50D5DF}" dt="2024-03-07T04:22:20.523" v="2558" actId="165"/>
          <ac:grpSpMkLst>
            <pc:docMk/>
            <pc:sldMk cId="2458453698" sldId="272"/>
            <ac:grpSpMk id="9" creationId="{AB645E74-C93C-7F84-FA3B-A271EC5D68C3}"/>
          </ac:grpSpMkLst>
        </pc:grpChg>
        <pc:grpChg chg="mod topLvl">
          <ac:chgData name="Muhammadh  Ahzem" userId="33858a72-637e-4f28-bf57-b2e2d9ae43c3" providerId="ADAL" clId="{33DD38FE-80D6-4D06-8498-C2179A50D5DF}" dt="2024-03-07T04:25:37.995" v="2591" actId="164"/>
          <ac:grpSpMkLst>
            <pc:docMk/>
            <pc:sldMk cId="2458453698" sldId="272"/>
            <ac:grpSpMk id="11" creationId="{EAB5E597-0408-F1D5-8387-EB3CCA1BD4A9}"/>
          </ac:grpSpMkLst>
        </pc:grpChg>
        <pc:grpChg chg="add mod">
          <ac:chgData name="Muhammadh  Ahzem" userId="33858a72-637e-4f28-bf57-b2e2d9ae43c3" providerId="ADAL" clId="{33DD38FE-80D6-4D06-8498-C2179A50D5DF}" dt="2024-03-07T04:25:37.995" v="2591" actId="164"/>
          <ac:grpSpMkLst>
            <pc:docMk/>
            <pc:sldMk cId="2458453698" sldId="272"/>
            <ac:grpSpMk id="15" creationId="{90DC7617-8B42-3A68-78C1-F003E5534A83}"/>
          </ac:grpSpMkLst>
        </pc:grpChg>
        <pc:grpChg chg="add mod">
          <ac:chgData name="Muhammadh  Ahzem" userId="33858a72-637e-4f28-bf57-b2e2d9ae43c3" providerId="ADAL" clId="{33DD38FE-80D6-4D06-8498-C2179A50D5DF}" dt="2024-03-07T06:38:28.665" v="4761" actId="1076"/>
          <ac:grpSpMkLst>
            <pc:docMk/>
            <pc:sldMk cId="2458453698" sldId="272"/>
            <ac:grpSpMk id="16" creationId="{AA90FF56-5785-4E9B-D84A-510C041522E8}"/>
          </ac:grpSpMkLst>
        </pc:grpChg>
      </pc:sldChg>
      <pc:sldChg chg="addSp modSp mod ord">
        <pc:chgData name="Muhammadh  Ahzem" userId="33858a72-637e-4f28-bf57-b2e2d9ae43c3" providerId="ADAL" clId="{33DD38FE-80D6-4D06-8498-C2179A50D5DF}" dt="2024-03-07T05:58:53.407" v="2689" actId="1038"/>
        <pc:sldMkLst>
          <pc:docMk/>
          <pc:sldMk cId="743787588" sldId="273"/>
        </pc:sldMkLst>
        <pc:spChg chg="mod">
          <ac:chgData name="Muhammadh  Ahzem" userId="33858a72-637e-4f28-bf57-b2e2d9ae43c3" providerId="ADAL" clId="{33DD38FE-80D6-4D06-8498-C2179A50D5DF}" dt="2024-03-07T00:59:40.365" v="2238"/>
          <ac:spMkLst>
            <pc:docMk/>
            <pc:sldMk cId="743787588" sldId="273"/>
            <ac:spMk id="19" creationId="{83559880-3E19-2B1E-8586-0E28A2D232D2}"/>
          </ac:spMkLst>
        </pc:spChg>
        <pc:spChg chg="mod">
          <ac:chgData name="Muhammadh  Ahzem" userId="33858a72-637e-4f28-bf57-b2e2d9ae43c3" providerId="ADAL" clId="{33DD38FE-80D6-4D06-8498-C2179A50D5DF}" dt="2024-03-07T00:59:40.365" v="2238"/>
          <ac:spMkLst>
            <pc:docMk/>
            <pc:sldMk cId="743787588" sldId="273"/>
            <ac:spMk id="20" creationId="{3DA2851D-2439-43BD-525F-1D2BC6720D2E}"/>
          </ac:spMkLst>
        </pc:spChg>
        <pc:spChg chg="mod">
          <ac:chgData name="Muhammadh  Ahzem" userId="33858a72-637e-4f28-bf57-b2e2d9ae43c3" providerId="ADAL" clId="{33DD38FE-80D6-4D06-8498-C2179A50D5DF}" dt="2024-03-07T00:59:40.365" v="2238"/>
          <ac:spMkLst>
            <pc:docMk/>
            <pc:sldMk cId="743787588" sldId="273"/>
            <ac:spMk id="22" creationId="{54872413-20C4-AA34-D226-655AAF669212}"/>
          </ac:spMkLst>
        </pc:spChg>
        <pc:spChg chg="mod">
          <ac:chgData name="Muhammadh  Ahzem" userId="33858a72-637e-4f28-bf57-b2e2d9ae43c3" providerId="ADAL" clId="{33DD38FE-80D6-4D06-8498-C2179A50D5DF}" dt="2024-03-07T00:59:40.365" v="2238"/>
          <ac:spMkLst>
            <pc:docMk/>
            <pc:sldMk cId="743787588" sldId="273"/>
            <ac:spMk id="23" creationId="{B45ECF66-4DC1-E3C4-4D27-8E261D5DBECB}"/>
          </ac:spMkLst>
        </pc:spChg>
        <pc:spChg chg="mod">
          <ac:chgData name="Muhammadh  Ahzem" userId="33858a72-637e-4f28-bf57-b2e2d9ae43c3" providerId="ADAL" clId="{33DD38FE-80D6-4D06-8498-C2179A50D5DF}" dt="2024-03-07T00:59:40.365" v="2238"/>
          <ac:spMkLst>
            <pc:docMk/>
            <pc:sldMk cId="743787588" sldId="273"/>
            <ac:spMk id="32" creationId="{891532E8-BD66-BF63-6858-4BF82494A8DF}"/>
          </ac:spMkLst>
        </pc:spChg>
        <pc:spChg chg="mod">
          <ac:chgData name="Muhammadh  Ahzem" userId="33858a72-637e-4f28-bf57-b2e2d9ae43c3" providerId="ADAL" clId="{33DD38FE-80D6-4D06-8498-C2179A50D5DF}" dt="2024-03-07T00:59:40.365" v="2238"/>
          <ac:spMkLst>
            <pc:docMk/>
            <pc:sldMk cId="743787588" sldId="273"/>
            <ac:spMk id="33" creationId="{2CBE4B6E-B4CB-17A8-6260-2BB37AB0B0D4}"/>
          </ac:spMkLst>
        </pc:spChg>
        <pc:spChg chg="mod">
          <ac:chgData name="Muhammadh  Ahzem" userId="33858a72-637e-4f28-bf57-b2e2d9ae43c3" providerId="ADAL" clId="{33DD38FE-80D6-4D06-8498-C2179A50D5DF}" dt="2024-03-07T00:59:40.365" v="2238"/>
          <ac:spMkLst>
            <pc:docMk/>
            <pc:sldMk cId="743787588" sldId="273"/>
            <ac:spMk id="35" creationId="{55E54AD5-7E93-2CBB-B736-ED497D36D0E2}"/>
          </ac:spMkLst>
        </pc:spChg>
        <pc:spChg chg="mod">
          <ac:chgData name="Muhammadh  Ahzem" userId="33858a72-637e-4f28-bf57-b2e2d9ae43c3" providerId="ADAL" clId="{33DD38FE-80D6-4D06-8498-C2179A50D5DF}" dt="2024-03-07T00:59:40.365" v="2238"/>
          <ac:spMkLst>
            <pc:docMk/>
            <pc:sldMk cId="743787588" sldId="273"/>
            <ac:spMk id="36" creationId="{D24A33CD-8727-E5AE-97D9-8E9948C6B7E9}"/>
          </ac:spMkLst>
        </pc:spChg>
        <pc:grpChg chg="add mod">
          <ac:chgData name="Muhammadh  Ahzem" userId="33858a72-637e-4f28-bf57-b2e2d9ae43c3" providerId="ADAL" clId="{33DD38FE-80D6-4D06-8498-C2179A50D5DF}" dt="2024-03-07T00:59:40.365" v="2238"/>
          <ac:grpSpMkLst>
            <pc:docMk/>
            <pc:sldMk cId="743787588" sldId="273"/>
            <ac:grpSpMk id="16" creationId="{BA694DE7-67C8-E446-FFA6-974C29FEC69A}"/>
          </ac:grpSpMkLst>
        </pc:grpChg>
        <pc:grpChg chg="add mod">
          <ac:chgData name="Muhammadh  Ahzem" userId="33858a72-637e-4f28-bf57-b2e2d9ae43c3" providerId="ADAL" clId="{33DD38FE-80D6-4D06-8498-C2179A50D5DF}" dt="2024-03-07T00:59:40.365" v="2238"/>
          <ac:grpSpMkLst>
            <pc:docMk/>
            <pc:sldMk cId="743787588" sldId="273"/>
            <ac:grpSpMk id="21" creationId="{E69C666B-B1FF-C266-3992-6D669E4BD518}"/>
          </ac:grpSpMkLst>
        </pc:grpChg>
        <pc:grpChg chg="add mod">
          <ac:chgData name="Muhammadh  Ahzem" userId="33858a72-637e-4f28-bf57-b2e2d9ae43c3" providerId="ADAL" clId="{33DD38FE-80D6-4D06-8498-C2179A50D5DF}" dt="2024-03-07T00:59:40.365" v="2238"/>
          <ac:grpSpMkLst>
            <pc:docMk/>
            <pc:sldMk cId="743787588" sldId="273"/>
            <ac:grpSpMk id="31" creationId="{216B26BB-6C8C-D89F-95A6-E2A2D0077B19}"/>
          </ac:grpSpMkLst>
        </pc:grpChg>
        <pc:grpChg chg="add mod">
          <ac:chgData name="Muhammadh  Ahzem" userId="33858a72-637e-4f28-bf57-b2e2d9ae43c3" providerId="ADAL" clId="{33DD38FE-80D6-4D06-8498-C2179A50D5DF}" dt="2024-03-07T00:59:40.365" v="2238"/>
          <ac:grpSpMkLst>
            <pc:docMk/>
            <pc:sldMk cId="743787588" sldId="273"/>
            <ac:grpSpMk id="34" creationId="{ADB9313B-03E9-DC9B-386B-3109BE2BE525}"/>
          </ac:grpSpMkLst>
        </pc:grpChg>
        <pc:picChg chg="add mod">
          <ac:chgData name="Muhammadh  Ahzem" userId="33858a72-637e-4f28-bf57-b2e2d9ae43c3" providerId="ADAL" clId="{33DD38FE-80D6-4D06-8498-C2179A50D5DF}" dt="2024-03-07T04:27:48.325" v="2616" actId="1076"/>
          <ac:picMkLst>
            <pc:docMk/>
            <pc:sldMk cId="743787588" sldId="273"/>
            <ac:picMk id="2" creationId="{2CEC8871-8D04-BE43-07D2-503D6C3E829A}"/>
          </ac:picMkLst>
        </pc:picChg>
        <pc:picChg chg="mod">
          <ac:chgData name="Muhammadh  Ahzem" userId="33858a72-637e-4f28-bf57-b2e2d9ae43c3" providerId="ADAL" clId="{33DD38FE-80D6-4D06-8498-C2179A50D5DF}" dt="2024-03-07T05:58:53.407" v="2689" actId="1038"/>
          <ac:picMkLst>
            <pc:docMk/>
            <pc:sldMk cId="743787588" sldId="273"/>
            <ac:picMk id="14" creationId="{8A82A262-CC39-368E-640D-BE6BAFECA440}"/>
          </ac:picMkLst>
        </pc:picChg>
      </pc:sldChg>
      <pc:sldChg chg="addSp delSp modSp add del mod modTransition">
        <pc:chgData name="Muhammadh  Ahzem" userId="33858a72-637e-4f28-bf57-b2e2d9ae43c3" providerId="ADAL" clId="{33DD38FE-80D6-4D06-8498-C2179A50D5DF}" dt="2024-03-07T06:18:07.847" v="3553" actId="47"/>
        <pc:sldMkLst>
          <pc:docMk/>
          <pc:sldMk cId="3400233461" sldId="274"/>
        </pc:sldMkLst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4" creationId="{F3E07A3F-539A-82A9-EEC3-06D7F9FB9CDE}"/>
          </ac:spMkLst>
        </pc:spChg>
        <pc:spChg chg="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5" creationId="{902BE3F2-36C5-0EB4-A5D4-DF7B9757405A}"/>
          </ac:spMkLst>
        </pc:spChg>
        <pc:spChg chg="del">
          <ac:chgData name="Muhammadh  Ahzem" userId="33858a72-637e-4f28-bf57-b2e2d9ae43c3" providerId="ADAL" clId="{33DD38FE-80D6-4D06-8498-C2179A50D5DF}" dt="2024-03-07T01:01:01.563" v="2268" actId="478"/>
          <ac:spMkLst>
            <pc:docMk/>
            <pc:sldMk cId="3400233461" sldId="274"/>
            <ac:spMk id="6" creationId="{0B080B7E-C06F-8BC5-6393-EA3951F4A93D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7" creationId="{238926DD-D899-F767-0DFC-49536E350771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8" creationId="{121A780D-9B3B-0BBC-9789-83B3A2B71B1E}"/>
          </ac:spMkLst>
        </pc:spChg>
        <pc:spChg chg="del">
          <ac:chgData name="Muhammadh  Ahzem" userId="33858a72-637e-4f28-bf57-b2e2d9ae43c3" providerId="ADAL" clId="{33DD38FE-80D6-4D06-8498-C2179A50D5DF}" dt="2024-03-07T01:00:57.913" v="2267" actId="478"/>
          <ac:spMkLst>
            <pc:docMk/>
            <pc:sldMk cId="3400233461" sldId="274"/>
            <ac:spMk id="9" creationId="{03A75121-D928-C3CA-E2FB-2AA4187699E5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0" creationId="{931962B3-902C-C7FF-E358-1A1FC96DAD35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1" creationId="{2722FFE6-D9AE-4747-23D0-839AE1D187AE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3" creationId="{B0BE5712-FEA5-9B02-F78C-EF4280AC326F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4" creationId="{A9806E88-725C-89FF-C132-E6A8A602DA1D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6" creationId="{A13EE910-3684-72C2-1F06-17D0B9137912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7" creationId="{7BAFC6AC-B7EF-59B5-BA50-2C2CF4BD9D32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9" creationId="{D7C64D98-F12A-926D-05FC-E34A91806292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20" creationId="{E809195A-B8AB-14EC-32A8-6D629F5A694F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22" creationId="{C4342DD2-DFDD-18A1-5EFB-2D1881509C2E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23" creationId="{3545DD0D-73F8-B126-FA4A-214F46717556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25" creationId="{AEAF1FC7-ACA6-15BB-3D89-C3B92638C54C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26" creationId="{229DF839-7087-E30C-6EF1-C20AD49BEB2D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27" creationId="{BB98B1D4-5014-81F5-D642-42A59D70FD36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29" creationId="{84B717CE-26A7-BA05-72EF-283587EA82C9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30" creationId="{5EA7BA0A-BA9D-D9EB-7118-D81240BA07A3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32" creationId="{8BB27A7A-403F-C60B-9764-1426ADF5F26E}"/>
          </ac:spMkLst>
        </pc:spChg>
        <pc:spChg chg="mod">
          <ac:chgData name="Muhammadh  Ahzem" userId="33858a72-637e-4f28-bf57-b2e2d9ae43c3" providerId="ADAL" clId="{33DD38FE-80D6-4D06-8498-C2179A50D5DF}" dt="2024-03-07T01:00:30.670" v="2241" actId="20577"/>
          <ac:spMkLst>
            <pc:docMk/>
            <pc:sldMk cId="3400233461" sldId="274"/>
            <ac:spMk id="33" creationId="{69CA4071-B975-1274-D4B3-D688DC9234DD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33" creationId="{7C75E8B4-39FC-51E8-0E57-F8341AA63BC5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35" creationId="{7FE8EE5B-0935-D42C-94C0-949380BA7550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36" creationId="{1596F65A-2186-FA8A-23D8-F8C423696932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38" creationId="{32AA61C4-0202-09BE-8221-73FB0A4FEDB1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39" creationId="{1BBDAA04-AD5C-D6E3-1717-179FE3ED7D63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41" creationId="{9EC621B9-1A5E-8671-5E52-4095328E6D97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42" creationId="{72F334CC-7711-46C0-D085-F34B293F5F77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44" creationId="{F5989E70-D534-9158-7E41-0BB44B7511C1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45" creationId="{D3399473-F667-0A72-F254-557A0A711AEA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47" creationId="{5EEE2D84-96AE-7281-BD5F-C02F35AD6B05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48" creationId="{5374F229-ED5F-3801-862E-FFA2C64972EA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50" creationId="{97B2E4B7-0289-013C-2D29-CE29C4EC343A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51" creationId="{A7615670-4BFE-AAA5-D490-8CBEAC752635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52" creationId="{A9B09542-9BD5-245E-1557-30DA4FB4C08C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53" creationId="{42C220EA-C254-2A44-E8B5-27D3A36B16F7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54" creationId="{AA091BDA-F7F4-7390-8B7B-44CDCBFC9D07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55" creationId="{92261BEC-2CFE-FAD7-7F7A-A6B2345BD9E2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56" creationId="{4BC70EF0-5228-1D43-622B-36B49A370E7E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57" creationId="{EFE841A2-7DAB-B3D2-3500-DE5D0BD64B1B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58" creationId="{D5769D62-4B13-C205-52F3-6B912C2EFCA3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60" creationId="{EF6BED2B-F2A1-841A-1F68-FBC7FFE35F99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61" creationId="{C0BE8FEF-2432-ACDB-10EB-631B929D8FC6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62" creationId="{A6905818-B636-DAD7-5C7B-5881BA62C663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63" creationId="{C8D99D1E-3C82-8697-D7F2-46C9F7CFD153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65" creationId="{A97DCB7B-7717-79E3-4DD4-FC310EE4046E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66" creationId="{D85124EE-E480-2E71-B0CC-1B498B3DDAE3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67" creationId="{38B3AA3B-DACA-C026-AC26-4605C13CEEFE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68" creationId="{8D433BC1-EB5E-A091-A62B-564285229FFE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69" creationId="{27ADE868-D036-63A3-77DA-1CCE3C5429EC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70" creationId="{0FBE3AEF-0073-8F7B-8E6E-DFA928842CFF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71" creationId="{2C06150B-ED02-BF18-E145-EFF423A41D33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72" creationId="{E60EED1B-F987-217B-8CD0-6214FAA74429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73" creationId="{F85B24A5-BCD9-C0A9-E80F-79CAD0707399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74" creationId="{4DED6FAD-A2CD-2867-4D73-DD4C06D234D3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75" creationId="{42A6F96F-59CE-8589-BFCD-670F98B41696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77" creationId="{642FB468-F5BD-8510-EDF3-A4A7F5553FAA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78" creationId="{B35C0F0B-B301-D6D3-8230-ABEED8A9396B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80" creationId="{3923FCEC-084C-32CD-0198-DF0FEC9B692E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81" creationId="{C0A80870-2C2C-2B34-D5D1-775FF72AE79B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83" creationId="{A3CB0E32-59F3-EC93-485A-F0067DE85A08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84" creationId="{4DD83CBB-B116-4153-B1B1-03ED5B7A71C1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85" creationId="{B21017DF-EC46-B562-ADB1-B06A54113499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87" creationId="{26912EE7-10E0-6CB2-C142-CD4477B39ACA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88" creationId="{572AB0B7-94CC-83EE-2391-CC50C0CA7CA8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90" creationId="{9D37BF65-EDF5-2CA5-6AB7-C430EFA67C59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91" creationId="{AEF2BDAE-286E-070C-F0DE-61E85BE36261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92" creationId="{1508FB5D-7A8D-A18D-DDC7-0F10A8E62F01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94" creationId="{025B91BE-7ADD-A1B8-874C-8C64EEC89F39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95" creationId="{A820A3AA-7423-8E42-2963-903BD6182279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96" creationId="{AD467A1C-43B5-1632-132A-D37EC29AAFA1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97" creationId="{B60FC918-3B04-3E05-DA4C-8B49475912A6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99" creationId="{9CD99C40-A824-A880-636E-B4FDF2FC7B24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00" creationId="{0C295974-FBE2-9A0A-B1B0-9A80BD4D7352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101" creationId="{2538ED71-72BE-4384-05F2-1CEBA8440057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102" creationId="{08C99E78-9907-CE1E-AE8B-70581C16AE24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103" creationId="{4E76689C-E41F-5926-AB7A-032F5396DE6F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05" creationId="{8C032609-0AF4-52DD-352B-836F2DDA942A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06" creationId="{6E02D6B6-3DC7-7804-B3F4-E3CDE39D1329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08" creationId="{633CACF1-DFF8-6873-C278-5435CE664BB8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09" creationId="{6B8DAFAA-014E-79EE-B74E-2F22E536790A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12" creationId="{4F2B80A9-E705-7329-CDB8-CA2DFCF7127B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13" creationId="{D5D45471-EF1F-AF31-29AC-8612498158EB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14" creationId="{E90938FC-11AB-9B39-A0EA-933735F852E6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15" creationId="{009579BB-BA58-E266-90FA-35FEA394F5B0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18" creationId="{1058AC27-F84C-3F4F-1C88-8141E5474E26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19" creationId="{17208F18-1882-42B3-C173-8FC3CCB15C8A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20" creationId="{8099539E-A4DA-97CA-BCAE-F4FF8AF92CE3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21" creationId="{07B8F87B-FE66-78B9-A55C-B736CF8785C5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24" creationId="{6ED789A8-8671-099E-1944-37D82C12A297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25" creationId="{F2CB9E6A-ED06-EAC9-6AE4-E7D93A303791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26" creationId="{CB484929-16DB-54AA-5772-7711EF8A7794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29" creationId="{38E07F37-DBE1-8735-018D-6C7DA56B7381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30" creationId="{4A756354-97E5-0141-D8B8-9BAAECAB98AC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31" creationId="{7137F6E7-B329-A6FC-1BB6-D4C0CF174578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32" creationId="{36950B1C-FEE1-538F-B727-8DF62CFDCF59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35" creationId="{DBD60C7B-B7F5-A831-C9CB-9A47573F25E8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36" creationId="{2AD723B4-DA66-87DD-CA08-D936C0301987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37" creationId="{D78CD72C-8001-72CA-E757-D2B00698D997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38" creationId="{2AFC8155-864D-0FAE-FEC6-C17B37D8ED5A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41" creationId="{4E41AC82-4A60-308F-AF3C-8688F931DB65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42" creationId="{F4E97F64-58AB-CACA-7D97-D1EB5838ADF3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43" creationId="{56438F84-F122-F997-C1EC-A93CAFFCE657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44" creationId="{BED95524-2D87-18A0-E374-EF0549426DA3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47" creationId="{E1E2E5C1-EA4F-A0DF-8BA2-F9B2D9389EC2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48" creationId="{5B43C1AB-1C10-1671-8D04-736CFA4CD474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49" creationId="{B1A38417-D77F-C670-EACD-E59FC160CADB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50" creationId="{6C203B5F-D896-301F-383B-EBDD8818D867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52" creationId="{EB7FD527-6E36-B51B-FCEB-D2C6395CB9B5}"/>
          </ac:spMkLst>
        </pc:spChg>
        <pc:spChg chg="mod">
          <ac:chgData name="Muhammadh  Ahzem" userId="33858a72-637e-4f28-bf57-b2e2d9ae43c3" providerId="ADAL" clId="{33DD38FE-80D6-4D06-8498-C2179A50D5DF}" dt="2024-03-07T06:14:39.990" v="3066"/>
          <ac:spMkLst>
            <pc:docMk/>
            <pc:sldMk cId="3400233461" sldId="274"/>
            <ac:spMk id="153" creationId="{3A304BE8-B6EE-5B60-06E8-CAE7877D8B58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154" creationId="{4AD8FD52-895F-90EA-8EFD-9581BE6AC67E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155" creationId="{346BCE19-3F7C-6CA1-48B6-62E8C31AC3BA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156" creationId="{72211DDB-13D8-1834-9269-C75D5D2A2684}"/>
          </ac:spMkLst>
        </pc:spChg>
        <pc:spChg chg="add mod">
          <ac:chgData name="Muhammadh  Ahzem" userId="33858a72-637e-4f28-bf57-b2e2d9ae43c3" providerId="ADAL" clId="{33DD38FE-80D6-4D06-8498-C2179A50D5DF}" dt="2024-03-07T06:17:38.403" v="3550" actId="1036"/>
          <ac:spMkLst>
            <pc:docMk/>
            <pc:sldMk cId="3400233461" sldId="274"/>
            <ac:spMk id="157" creationId="{510E411A-2427-1629-8F68-1A66528F7AC4}"/>
          </ac:spMkLst>
        </pc:s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6" creationId="{65717CDA-82E5-30D8-42B3-12ECE2923A2F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9" creationId="{D2D2C029-396B-0C08-85C8-5A510D3085AE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2" creationId="{E4EA7107-E427-4EA3-7779-28C890EE953D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5" creationId="{61C76BC4-DF67-ACD5-5F46-B64E8A395387}"/>
          </ac:grpSpMkLst>
        </pc:grpChg>
        <pc:grpChg chg="del">
          <ac:chgData name="Muhammadh  Ahzem" userId="33858a72-637e-4f28-bf57-b2e2d9ae43c3" providerId="ADAL" clId="{33DD38FE-80D6-4D06-8498-C2179A50D5DF}" dt="2024-03-07T01:00:27.598" v="2240" actId="478"/>
          <ac:grpSpMkLst>
            <pc:docMk/>
            <pc:sldMk cId="3400233461" sldId="274"/>
            <ac:grpSpMk id="16" creationId="{2305CEFB-F558-EDD3-4A6B-F3A78848BCC4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8" creationId="{C04B54EB-ED7B-7D06-2DD8-686DBE592361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21" creationId="{A346991D-4ACE-8774-5A41-FBB5A8F114A6}"/>
          </ac:grpSpMkLst>
        </pc:grpChg>
        <pc:grpChg chg="del">
          <ac:chgData name="Muhammadh  Ahzem" userId="33858a72-637e-4f28-bf57-b2e2d9ae43c3" providerId="ADAL" clId="{33DD38FE-80D6-4D06-8498-C2179A50D5DF}" dt="2024-03-07T01:00:27.598" v="2240" actId="478"/>
          <ac:grpSpMkLst>
            <pc:docMk/>
            <pc:sldMk cId="3400233461" sldId="274"/>
            <ac:grpSpMk id="21" creationId="{D9E01739-0107-32E6-B898-76BDE09A4E19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24" creationId="{25C7644C-C316-47B2-DC02-9FF5157A471E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28" creationId="{3E7969B0-479C-D5FA-E6A3-38A5FA97E7F3}"/>
          </ac:grpSpMkLst>
        </pc:grpChg>
        <pc:grpChg chg="del">
          <ac:chgData name="Muhammadh  Ahzem" userId="33858a72-637e-4f28-bf57-b2e2d9ae43c3" providerId="ADAL" clId="{33DD38FE-80D6-4D06-8498-C2179A50D5DF}" dt="2024-03-07T01:00:33.591" v="2242" actId="478"/>
          <ac:grpSpMkLst>
            <pc:docMk/>
            <pc:sldMk cId="3400233461" sldId="274"/>
            <ac:grpSpMk id="31" creationId="{4201045A-4C3E-902A-0270-659A5D5D81FF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31" creationId="{86E7D015-F5E1-50EF-1A17-EB5E2C32445E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34" creationId="{AA46A040-13AE-EB2F-01F2-D8E44ECB74F2}"/>
          </ac:grpSpMkLst>
        </pc:grpChg>
        <pc:grpChg chg="del">
          <ac:chgData name="Muhammadh  Ahzem" userId="33858a72-637e-4f28-bf57-b2e2d9ae43c3" providerId="ADAL" clId="{33DD38FE-80D6-4D06-8498-C2179A50D5DF}" dt="2024-03-07T01:00:27.598" v="2240" actId="478"/>
          <ac:grpSpMkLst>
            <pc:docMk/>
            <pc:sldMk cId="3400233461" sldId="274"/>
            <ac:grpSpMk id="34" creationId="{EA6486E1-2F6D-7FFE-C92A-D333202E6108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37" creationId="{1230406B-B489-5E5F-BF82-F83370C184D7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40" creationId="{600E70B5-E821-C821-A487-F855B0BEC71B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43" creationId="{C756A8E0-8AB8-4B45-847E-B7D3DF51E574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46" creationId="{BEF105BF-71C8-9664-5C86-7AF0FA9B1A9B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49" creationId="{C8582A0C-AD9C-D0C6-CF00-2D855A839208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59" creationId="{B526C5AA-A364-545B-7385-4322C3B26D62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64" creationId="{9FCD19D4-4917-59DE-87DC-F13E644E6C31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76" creationId="{3B94759A-CD2F-E068-D516-424267BA4E47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79" creationId="{7E1AA026-4D84-8175-8597-F009704F4711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82" creationId="{FBFDA32A-6891-98A5-43EB-364A447D717F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86" creationId="{828A7A8D-B3B0-AD92-BB94-AC25DCBD4095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89" creationId="{4249ADC5-B6AB-8153-1223-81B73843E1DF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93" creationId="{859959F2-C619-E563-5774-A0F47DD6A184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98" creationId="{78977E85-EEB6-7660-034C-88A590BAA1F3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04" creationId="{7E254086-A3B1-295B-DB7E-4071A94CBA9E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07" creationId="{97D01A34-E0F2-A7E3-E3A2-BBC36C46A4B5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10" creationId="{B1B57C3D-BD1C-AEBF-8E25-12BBA54A990E}"/>
          </ac:grpSpMkLst>
        </pc:grpChg>
        <pc:grpChg chg="mod">
          <ac:chgData name="Muhammadh  Ahzem" userId="33858a72-637e-4f28-bf57-b2e2d9ae43c3" providerId="ADAL" clId="{33DD38FE-80D6-4D06-8498-C2179A50D5DF}" dt="2024-03-07T06:14:39.990" v="3066"/>
          <ac:grpSpMkLst>
            <pc:docMk/>
            <pc:sldMk cId="3400233461" sldId="274"/>
            <ac:grpSpMk id="111" creationId="{4963A35A-12D8-2AE9-4733-E0B68522F012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16" creationId="{513733E0-F00B-3F92-4252-CBEDEEB28C4D}"/>
          </ac:grpSpMkLst>
        </pc:grpChg>
        <pc:grpChg chg="mod">
          <ac:chgData name="Muhammadh  Ahzem" userId="33858a72-637e-4f28-bf57-b2e2d9ae43c3" providerId="ADAL" clId="{33DD38FE-80D6-4D06-8498-C2179A50D5DF}" dt="2024-03-07T06:14:39.990" v="3066"/>
          <ac:grpSpMkLst>
            <pc:docMk/>
            <pc:sldMk cId="3400233461" sldId="274"/>
            <ac:grpSpMk id="117" creationId="{9AA9F11C-7F6C-FA9E-1078-04C22E5371C3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22" creationId="{031F0ABA-1F1F-A76A-5F54-6D981B6AA985}"/>
          </ac:grpSpMkLst>
        </pc:grpChg>
        <pc:grpChg chg="mod">
          <ac:chgData name="Muhammadh  Ahzem" userId="33858a72-637e-4f28-bf57-b2e2d9ae43c3" providerId="ADAL" clId="{33DD38FE-80D6-4D06-8498-C2179A50D5DF}" dt="2024-03-07T06:14:39.990" v="3066"/>
          <ac:grpSpMkLst>
            <pc:docMk/>
            <pc:sldMk cId="3400233461" sldId="274"/>
            <ac:grpSpMk id="123" creationId="{951F69A1-22B4-93C7-7934-216D3D98BD21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27" creationId="{B3906FD9-D2F5-0831-13DE-DC4C7BE33F8C}"/>
          </ac:grpSpMkLst>
        </pc:grpChg>
        <pc:grpChg chg="mod">
          <ac:chgData name="Muhammadh  Ahzem" userId="33858a72-637e-4f28-bf57-b2e2d9ae43c3" providerId="ADAL" clId="{33DD38FE-80D6-4D06-8498-C2179A50D5DF}" dt="2024-03-07T06:14:39.990" v="3066"/>
          <ac:grpSpMkLst>
            <pc:docMk/>
            <pc:sldMk cId="3400233461" sldId="274"/>
            <ac:grpSpMk id="128" creationId="{C47B9964-DC46-D587-3675-FE9CCD407D99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33" creationId="{EC18056A-50AD-2E12-E5F2-7FE496611B83}"/>
          </ac:grpSpMkLst>
        </pc:grpChg>
        <pc:grpChg chg="mod">
          <ac:chgData name="Muhammadh  Ahzem" userId="33858a72-637e-4f28-bf57-b2e2d9ae43c3" providerId="ADAL" clId="{33DD38FE-80D6-4D06-8498-C2179A50D5DF}" dt="2024-03-07T06:14:39.990" v="3066"/>
          <ac:grpSpMkLst>
            <pc:docMk/>
            <pc:sldMk cId="3400233461" sldId="274"/>
            <ac:grpSpMk id="134" creationId="{4D64DE42-73E1-B27C-C3BC-2700F2C0C6AF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39" creationId="{132A70D2-6C37-C11D-257F-F7F94A7B3528}"/>
          </ac:grpSpMkLst>
        </pc:grpChg>
        <pc:grpChg chg="mod">
          <ac:chgData name="Muhammadh  Ahzem" userId="33858a72-637e-4f28-bf57-b2e2d9ae43c3" providerId="ADAL" clId="{33DD38FE-80D6-4D06-8498-C2179A50D5DF}" dt="2024-03-07T06:14:39.990" v="3066"/>
          <ac:grpSpMkLst>
            <pc:docMk/>
            <pc:sldMk cId="3400233461" sldId="274"/>
            <ac:grpSpMk id="140" creationId="{B67ACAB5-78AB-54E6-27D9-216261A6E87D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45" creationId="{48B2C900-BAB5-0831-7F61-3B25F5ED9573}"/>
          </ac:grpSpMkLst>
        </pc:grpChg>
        <pc:grpChg chg="mod">
          <ac:chgData name="Muhammadh  Ahzem" userId="33858a72-637e-4f28-bf57-b2e2d9ae43c3" providerId="ADAL" clId="{33DD38FE-80D6-4D06-8498-C2179A50D5DF}" dt="2024-03-07T06:14:39.990" v="3066"/>
          <ac:grpSpMkLst>
            <pc:docMk/>
            <pc:sldMk cId="3400233461" sldId="274"/>
            <ac:grpSpMk id="146" creationId="{1C3A3BAD-A72C-1B8A-10F1-36F6886A51B0}"/>
          </ac:grpSpMkLst>
        </pc:grpChg>
        <pc:grpChg chg="add mod">
          <ac:chgData name="Muhammadh  Ahzem" userId="33858a72-637e-4f28-bf57-b2e2d9ae43c3" providerId="ADAL" clId="{33DD38FE-80D6-4D06-8498-C2179A50D5DF}" dt="2024-03-07T06:17:38.403" v="3550" actId="1036"/>
          <ac:grpSpMkLst>
            <pc:docMk/>
            <pc:sldMk cId="3400233461" sldId="274"/>
            <ac:grpSpMk id="151" creationId="{83F50CD6-4C1B-63AB-CB9A-7DC61BF887E5}"/>
          </ac:grpSpMkLst>
        </pc:grpChg>
        <pc:picChg chg="add mod">
          <ac:chgData name="Muhammadh  Ahzem" userId="33858a72-637e-4f28-bf57-b2e2d9ae43c3" providerId="ADAL" clId="{33DD38FE-80D6-4D06-8498-C2179A50D5DF}" dt="2024-03-07T06:17:38.403" v="3550" actId="1036"/>
          <ac:picMkLst>
            <pc:docMk/>
            <pc:sldMk cId="3400233461" sldId="274"/>
            <ac:picMk id="2" creationId="{3FA64BE2-BA2B-C6F7-A56C-34BB2A35AD56}"/>
          </ac:picMkLst>
        </pc:picChg>
        <pc:picChg chg="add mod ord">
          <ac:chgData name="Muhammadh  Ahzem" userId="33858a72-637e-4f28-bf57-b2e2d9ae43c3" providerId="ADAL" clId="{33DD38FE-80D6-4D06-8498-C2179A50D5DF}" dt="2024-03-07T06:14:47.350" v="3123" actId="1036"/>
          <ac:picMkLst>
            <pc:docMk/>
            <pc:sldMk cId="3400233461" sldId="274"/>
            <ac:picMk id="3" creationId="{70E82F9D-071D-09EA-44B5-B2964DB8267A}"/>
          </ac:picMkLst>
        </pc:picChg>
        <pc:picChg chg="del">
          <ac:chgData name="Muhammadh  Ahzem" userId="33858a72-637e-4f28-bf57-b2e2d9ae43c3" providerId="ADAL" clId="{33DD38FE-80D6-4D06-8498-C2179A50D5DF}" dt="2024-03-07T01:03:19.144" v="2270" actId="478"/>
          <ac:picMkLst>
            <pc:docMk/>
            <pc:sldMk cId="3400233461" sldId="274"/>
            <ac:picMk id="14" creationId="{BCC94CF0-3087-5992-B69E-84AE85894ABD}"/>
          </ac:picMkLst>
        </pc:picChg>
      </pc:sldChg>
      <pc:sldChg chg="new del">
        <pc:chgData name="Muhammadh  Ahzem" userId="33858a72-637e-4f28-bf57-b2e2d9ae43c3" providerId="ADAL" clId="{33DD38FE-80D6-4D06-8498-C2179A50D5DF}" dt="2024-03-07T05:32:53.412" v="2683" actId="680"/>
        <pc:sldMkLst>
          <pc:docMk/>
          <pc:sldMk cId="743496748" sldId="275"/>
        </pc:sldMkLst>
      </pc:sldChg>
      <pc:sldChg chg="new del">
        <pc:chgData name="Muhammadh  Ahzem" userId="33858a72-637e-4f28-bf57-b2e2d9ae43c3" providerId="ADAL" clId="{33DD38FE-80D6-4D06-8498-C2179A50D5DF}" dt="2024-03-07T05:56:59.427" v="2687" actId="680"/>
        <pc:sldMkLst>
          <pc:docMk/>
          <pc:sldMk cId="3032710686" sldId="275"/>
        </pc:sldMkLst>
      </pc:sldChg>
      <pc:sldChg chg="new del">
        <pc:chgData name="Muhammadh  Ahzem" userId="33858a72-637e-4f28-bf57-b2e2d9ae43c3" providerId="ADAL" clId="{33DD38FE-80D6-4D06-8498-C2179A50D5DF}" dt="2024-03-07T05:38:42.277" v="2685" actId="680"/>
        <pc:sldMkLst>
          <pc:docMk/>
          <pc:sldMk cId="3078217447" sldId="275"/>
        </pc:sldMkLst>
      </pc:sldChg>
      <pc:sldChg chg="addSp delSp modSp add del mod">
        <pc:chgData name="Muhammadh  Ahzem" userId="33858a72-637e-4f28-bf57-b2e2d9ae43c3" providerId="ADAL" clId="{33DD38FE-80D6-4D06-8498-C2179A50D5DF}" dt="2024-03-07T06:18:03.700" v="3552" actId="47"/>
        <pc:sldMkLst>
          <pc:docMk/>
          <pc:sldMk cId="3080278831" sldId="275"/>
        </pc:sldMkLst>
        <pc:spChg chg="add del">
          <ac:chgData name="Muhammadh  Ahzem" userId="33858a72-637e-4f28-bf57-b2e2d9ae43c3" providerId="ADAL" clId="{33DD38FE-80D6-4D06-8498-C2179A50D5DF}" dt="2024-03-07T06:13:24.793" v="3061" actId="478"/>
          <ac:spMkLst>
            <pc:docMk/>
            <pc:sldMk cId="3080278831" sldId="275"/>
            <ac:spMk id="2" creationId="{00000000-0000-0000-0000-000000000000}"/>
          </ac:spMkLst>
        </pc:spChg>
        <pc:spChg chg="mod">
          <ac:chgData name="Muhammadh  Ahzem" userId="33858a72-637e-4f28-bf57-b2e2d9ae43c3" providerId="ADAL" clId="{33DD38FE-80D6-4D06-8498-C2179A50D5DF}" dt="2024-03-07T06:14:10.842" v="3065" actId="113"/>
          <ac:spMkLst>
            <pc:docMk/>
            <pc:sldMk cId="3080278831" sldId="275"/>
            <ac:spMk id="86" creationId="{00000000-0000-0000-0000-000000000000}"/>
          </ac:spMkLst>
        </pc:spChg>
        <pc:spChg chg="mod">
          <ac:chgData name="Muhammadh  Ahzem" userId="33858a72-637e-4f28-bf57-b2e2d9ae43c3" providerId="ADAL" clId="{33DD38FE-80D6-4D06-8498-C2179A50D5DF}" dt="2024-03-07T06:13:59.182" v="3063" actId="113"/>
          <ac:spMkLst>
            <pc:docMk/>
            <pc:sldMk cId="3080278831" sldId="275"/>
            <ac:spMk id="89" creationId="{00000000-0000-0000-0000-000000000000}"/>
          </ac:spMkLst>
        </pc:spChg>
      </pc:sldChg>
      <pc:sldChg chg="addSp modSp add mod modTransition">
        <pc:chgData name="Muhammadh  Ahzem" userId="33858a72-637e-4f28-bf57-b2e2d9ae43c3" providerId="ADAL" clId="{33DD38FE-80D6-4D06-8498-C2179A50D5DF}" dt="2024-03-07T06:23:39.962" v="4222"/>
        <pc:sldMkLst>
          <pc:docMk/>
          <pc:sldMk cId="3768218733" sldId="276"/>
        </pc:sldMkLst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4" creationId="{6C1879EE-64EE-27F2-0709-05EBFA4C5C85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5" creationId="{2BFFA9B6-DCCA-B0F3-A9A4-929C8E0B963B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27" creationId="{A40C1EC7-03F4-5585-5972-B803678A9585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52" creationId="{C48DCE4F-94A6-A5EB-24E1-42832B0852F3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53" creationId="{03944A53-DB74-4F47-0932-16FA03FA3876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54" creationId="{EF78BE72-9005-F523-0183-499A83DFF646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55" creationId="{DE573EE1-7DD2-AEDC-94C7-170DD18158CD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56" creationId="{43F98D71-2209-4374-A8BC-8EA951DAA27B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57" creationId="{AD1AA29E-65CB-1235-18DA-0C1EB1C07B18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58" creationId="{FDFAF626-D12C-867E-C7A6-4DE64E619440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62" creationId="{CBECDDF3-1407-1985-7026-B31474D4A5C2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63" creationId="{1C305D47-0D18-621A-B137-01CD41A1E2D2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67" creationId="{A0CEDE50-3B36-A03D-CE41-D607F42C09A5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68" creationId="{E21D2508-E3D0-4912-C21F-094C2FE2365E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69" creationId="{1F34D2AC-AD86-CAF1-1F85-890571DF38A9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70" creationId="{8800FE61-3C01-9804-0A2D-B5E704A76EBB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71" creationId="{FBB79A4C-9E26-3E71-D8B7-34F019C30BAC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72" creationId="{BA495B93-81E5-9A91-A261-ECDCDAE176EE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73" creationId="{05736A89-F47C-9906-A9AB-E424835A45EE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74" creationId="{CD552E7F-5726-A39B-04EE-3F4721573393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75" creationId="{9BED280C-F638-9609-6F54-ED37F7F0B2FF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85" creationId="{9C17BA84-F724-B13A-5062-880EBD06C099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92" creationId="{C3874DE8-0957-71E4-5701-90D1DC91326C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96" creationId="{60E8B0DF-FC92-6C6B-974F-5F6867F98EAA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97" creationId="{DAB2D548-A5DA-7478-7858-24C3F8E684D9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101" creationId="{B12A0462-107A-82CC-19C0-FFA2CC0D9099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102" creationId="{903F1C40-56E9-F700-F633-BFD1E7BABBCE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103" creationId="{523D8DF0-4729-0877-4BDD-FA16C274F349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154" creationId="{3B74249C-8914-2AF7-3D0E-72870D0B3A0F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155" creationId="{1C53FD84-5ABE-A473-AF89-B857077D3E84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156" creationId="{0184EF3E-2B22-B7EF-938A-0B97F7993540}"/>
          </ac:spMkLst>
        </pc:spChg>
        <pc:spChg chg="mod">
          <ac:chgData name="Muhammadh  Ahzem" userId="33858a72-637e-4f28-bf57-b2e2d9ae43c3" providerId="ADAL" clId="{33DD38FE-80D6-4D06-8498-C2179A50D5DF}" dt="2024-03-07T06:16:21.669" v="3490" actId="1036"/>
          <ac:spMkLst>
            <pc:docMk/>
            <pc:sldMk cId="3768218733" sldId="276"/>
            <ac:spMk id="157" creationId="{71688348-AA23-0BC6-A436-7B89831A0138}"/>
          </ac:spMkLst>
        </pc:spChg>
        <pc:spChg chg="add mod">
          <ac:chgData name="Muhammadh  Ahzem" userId="33858a72-637e-4f28-bf57-b2e2d9ae43c3" providerId="ADAL" clId="{33DD38FE-80D6-4D06-8498-C2179A50D5DF}" dt="2024-03-07T06:21:41.203" v="4077" actId="1038"/>
          <ac:spMkLst>
            <pc:docMk/>
            <pc:sldMk cId="3768218733" sldId="276"/>
            <ac:spMk id="158" creationId="{4E7ABFE7-F63A-7083-2BFF-286E1958B8C1}"/>
          </ac:spMkLst>
        </pc:spChg>
        <pc:spChg chg="add mod">
          <ac:chgData name="Muhammadh  Ahzem" userId="33858a72-637e-4f28-bf57-b2e2d9ae43c3" providerId="ADAL" clId="{33DD38FE-80D6-4D06-8498-C2179A50D5DF}" dt="2024-03-07T06:21:41.203" v="4077" actId="1038"/>
          <ac:spMkLst>
            <pc:docMk/>
            <pc:sldMk cId="3768218733" sldId="276"/>
            <ac:spMk id="159" creationId="{0801FEB1-462D-8546-DE8B-3B8FEACD29FD}"/>
          </ac:spMkLst>
        </pc:spChg>
        <pc:spChg chg="add mod">
          <ac:chgData name="Muhammadh  Ahzem" userId="33858a72-637e-4f28-bf57-b2e2d9ae43c3" providerId="ADAL" clId="{33DD38FE-80D6-4D06-8498-C2179A50D5DF}" dt="2024-03-07T06:21:41.203" v="4077" actId="1038"/>
          <ac:spMkLst>
            <pc:docMk/>
            <pc:sldMk cId="3768218733" sldId="276"/>
            <ac:spMk id="160" creationId="{120AFE4D-72A5-EB12-7612-FF5378F991CA}"/>
          </ac:spMkLst>
        </pc:spChg>
        <pc:spChg chg="add mod">
          <ac:chgData name="Muhammadh  Ahzem" userId="33858a72-637e-4f28-bf57-b2e2d9ae43c3" providerId="ADAL" clId="{33DD38FE-80D6-4D06-8498-C2179A50D5DF}" dt="2024-03-07T06:21:41.203" v="4077" actId="1038"/>
          <ac:spMkLst>
            <pc:docMk/>
            <pc:sldMk cId="3768218733" sldId="276"/>
            <ac:spMk id="161" creationId="{DF30C681-C219-7DB5-C320-29B406416014}"/>
          </ac:spMkLst>
        </pc:spChg>
        <pc:spChg chg="add mod">
          <ac:chgData name="Muhammadh  Ahzem" userId="33858a72-637e-4f28-bf57-b2e2d9ae43c3" providerId="ADAL" clId="{33DD38FE-80D6-4D06-8498-C2179A50D5DF}" dt="2024-03-07T06:21:41.203" v="4077" actId="1038"/>
          <ac:spMkLst>
            <pc:docMk/>
            <pc:sldMk cId="3768218733" sldId="276"/>
            <ac:spMk id="162" creationId="{AF7A5ED5-064B-4E6F-92F4-3C5189A72ACD}"/>
          </ac:spMkLst>
        </pc:spChg>
        <pc:spChg chg="add mod">
          <ac:chgData name="Muhammadh  Ahzem" userId="33858a72-637e-4f28-bf57-b2e2d9ae43c3" providerId="ADAL" clId="{33DD38FE-80D6-4D06-8498-C2179A50D5DF}" dt="2024-03-07T06:21:41.203" v="4077" actId="1038"/>
          <ac:spMkLst>
            <pc:docMk/>
            <pc:sldMk cId="3768218733" sldId="276"/>
            <ac:spMk id="163" creationId="{71CAA3CD-7668-80E2-3534-EB8C48944674}"/>
          </ac:spMkLst>
        </pc:spChg>
        <pc:spChg chg="add mod">
          <ac:chgData name="Muhammadh  Ahzem" userId="33858a72-637e-4f28-bf57-b2e2d9ae43c3" providerId="ADAL" clId="{33DD38FE-80D6-4D06-8498-C2179A50D5DF}" dt="2024-03-07T06:21:41.203" v="4077" actId="1038"/>
          <ac:spMkLst>
            <pc:docMk/>
            <pc:sldMk cId="3768218733" sldId="276"/>
            <ac:spMk id="164" creationId="{0FDA160A-6E55-9CA7-8784-0DFE39B83AC4}"/>
          </ac:spMkLst>
        </pc:spChg>
        <pc:spChg chg="add mod">
          <ac:chgData name="Muhammadh  Ahzem" userId="33858a72-637e-4f28-bf57-b2e2d9ae43c3" providerId="ADAL" clId="{33DD38FE-80D6-4D06-8498-C2179A50D5DF}" dt="2024-03-07T06:21:41.203" v="4077" actId="1038"/>
          <ac:spMkLst>
            <pc:docMk/>
            <pc:sldMk cId="3768218733" sldId="276"/>
            <ac:spMk id="165" creationId="{14D4C81A-FEFC-8BCE-A602-E0C273A69013}"/>
          </ac:spMkLst>
        </pc:s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6" creationId="{FD88DDDD-C6D4-68D6-DA6F-C8E1DD5A930D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9" creationId="{FE9DE0C2-FC7E-A543-3F37-E09C6FECDD5B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2" creationId="{DD6D9560-1D84-6BAF-16AB-B4A6101311FD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5" creationId="{C639DE2F-9EB6-9EE7-E134-554085BECB62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8" creationId="{0E4DAC9E-F02D-7FD6-281E-7C4863152964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21" creationId="{8D2F08D3-8C46-B059-DF7E-4F04E0AB3D4B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24" creationId="{266DD432-4E42-19D6-1F12-D25A5C12AE94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28" creationId="{8824A0C5-2AC5-3B09-C7E3-293D985D3F84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31" creationId="{3B43434A-96B1-EE26-05FC-105CB972EC75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34" creationId="{9500F2C9-8E4C-7E39-1EFF-4879F7F5AC1C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37" creationId="{9C73FE10-480A-2918-6BB7-43D77ADB0DDF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40" creationId="{A1D12DA2-62F1-FF62-2A97-2DCFB865DEC3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43" creationId="{9324143F-9F06-D213-B1BB-3AA2573CDCE4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46" creationId="{03A8F683-F8DE-1F72-D239-737270B355AD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49" creationId="{67E7180C-FA43-6684-0E35-23640F8533A9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59" creationId="{2A2DC9E8-8543-B77F-7D78-F6003DE316FC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64" creationId="{36F03C67-391F-D3AE-8D76-CEB5E3224BC2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76" creationId="{4496AD21-F3AD-8364-1CF4-717DD44B0A3E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79" creationId="{5A992032-0190-B515-DC46-06C2DAFA4D34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82" creationId="{08193FE4-B61F-A6F3-2343-685D6B56EA79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86" creationId="{78F22242-A79C-1ABE-E47C-00E3D164BDBF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89" creationId="{C7C7459B-07CF-5C13-CA0B-B1854290BF66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93" creationId="{FC1BA4F5-2E95-ACFE-759D-A06D6D9FAE57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98" creationId="{D4DE2E63-34FC-7ED6-D89E-2FA79B020261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04" creationId="{D8A31CDC-60F9-6CFB-613F-0A3BFC90C096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07" creationId="{4447FD6D-E1B2-794C-A2F4-B8E97E817786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10" creationId="{981CD7D4-1DBB-6C4F-6957-CA41E836990C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16" creationId="{C96EDFBA-4F28-8EB3-F284-E5140A6AFA03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22" creationId="{BE46FD43-EFC3-7C13-D784-8373BB8639FC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27" creationId="{690B6165-3EED-97A1-0A18-F5ACB6D62C21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33" creationId="{280EAFB6-1C37-F894-4DA7-6514A387135A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39" creationId="{8B9C90FC-3B5B-0D7D-B1F3-2B569D14468B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45" creationId="{72F536BC-51C8-C3D4-FF28-722CFCF6FC69}"/>
          </ac:grpSpMkLst>
        </pc:grpChg>
        <pc:grpChg chg="mod">
          <ac:chgData name="Muhammadh  Ahzem" userId="33858a72-637e-4f28-bf57-b2e2d9ae43c3" providerId="ADAL" clId="{33DD38FE-80D6-4D06-8498-C2179A50D5DF}" dt="2024-03-07T06:16:21.669" v="3490" actId="1036"/>
          <ac:grpSpMkLst>
            <pc:docMk/>
            <pc:sldMk cId="3768218733" sldId="276"/>
            <ac:grpSpMk id="151" creationId="{BBCB2E90-2BD7-7837-93EA-2A2E94D9BA43}"/>
          </ac:grpSpMkLst>
        </pc:grpChg>
        <pc:picChg chg="mod">
          <ac:chgData name="Muhammadh  Ahzem" userId="33858a72-637e-4f28-bf57-b2e2d9ae43c3" providerId="ADAL" clId="{33DD38FE-80D6-4D06-8498-C2179A50D5DF}" dt="2024-03-07T06:19:03.115" v="3735" actId="1036"/>
          <ac:picMkLst>
            <pc:docMk/>
            <pc:sldMk cId="3768218733" sldId="276"/>
            <ac:picMk id="2" creationId="{563F6202-6AEE-658B-30BF-09D1AFF3D3B6}"/>
          </ac:picMkLst>
        </pc:picChg>
        <pc:picChg chg="mod">
          <ac:chgData name="Muhammadh  Ahzem" userId="33858a72-637e-4f28-bf57-b2e2d9ae43c3" providerId="ADAL" clId="{33DD38FE-80D6-4D06-8498-C2179A50D5DF}" dt="2024-03-07T06:17:01.493" v="3516"/>
          <ac:picMkLst>
            <pc:docMk/>
            <pc:sldMk cId="3768218733" sldId="276"/>
            <ac:picMk id="3" creationId="{9BDA8602-BD8A-14B5-29CE-0B28704FF620}"/>
          </ac:picMkLst>
        </pc:picChg>
      </pc:sldChg>
      <pc:sldChg chg="modSp add mod ord modTransition">
        <pc:chgData name="Muhammadh  Ahzem" userId="33858a72-637e-4f28-bf57-b2e2d9ae43c3" providerId="ADAL" clId="{33DD38FE-80D6-4D06-8498-C2179A50D5DF}" dt="2024-03-07T06:23:46.524" v="4224"/>
        <pc:sldMkLst>
          <pc:docMk/>
          <pc:sldMk cId="1303416072" sldId="277"/>
        </pc:sldMkLst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4" creationId="{EF455D07-A8C1-FD15-6136-33A34538BB8C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5" creationId="{134F3673-C9CC-BEFB-83CB-F15A282FC9FC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27" creationId="{5C43D504-0E11-E079-DB04-C5D14425C19D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52" creationId="{5F8A9CB0-B074-CDDC-5DF9-D7DFFFB9EC2E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53" creationId="{ACC04436-F647-A911-39ED-1129D5DEF500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54" creationId="{181065F9-3B4E-2957-7EA4-0950577110BF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55" creationId="{CDD288DF-DAC8-45FE-C39F-210E89EEF2EC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56" creationId="{6AA4D030-1F47-EB80-39A9-5EB3E4647750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57" creationId="{23571510-6EDD-EB0F-896E-2AE898B2B2AB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58" creationId="{B913E250-0C0D-FC5B-29FD-77494FC9A1B9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62" creationId="{CBD984F7-8AF4-63E1-2607-6B9C1086716D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63" creationId="{355E1604-4045-4C5E-46E1-0C0447DED1FE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67" creationId="{4B942948-11C6-5B26-EBDA-08251BCCEE38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68" creationId="{20306293-44F1-44B6-A464-13E3D08DADE3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69" creationId="{1F871884-D753-910E-F98C-42DFAA549340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70" creationId="{0B1F8C2E-9D7B-B550-462B-B92BD395FC82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71" creationId="{7D35C674-2755-15C0-C2BC-F2D344152EB0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72" creationId="{E793B840-5124-C1C0-4A38-060A371AC628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73" creationId="{C5DC0C73-F22A-3994-2696-A87E738F53D5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74" creationId="{EE4968CF-C765-C8CD-E38F-439A90704AF3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75" creationId="{06FDC374-A0F3-892F-34A6-E3A7DABCCD97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85" creationId="{AF8AF671-4F8C-C6DD-45AB-9698E5E344B7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92" creationId="{E8C2703D-4898-7412-4FEB-0D0C16D93AA5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96" creationId="{CE0F7C9F-534B-D4A2-960C-4D6151D56705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97" creationId="{DB6E9203-AED8-3B89-CDA8-24A3FA460D9F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101" creationId="{EF21E211-D710-6C2F-9552-409F9CD61ACA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102" creationId="{2D6F21FA-A1A7-CE25-5357-8CC8AE142FAB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103" creationId="{2A15FE87-AD87-C947-8EA8-2CF5A529DC6F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154" creationId="{75EDF282-1D5B-1B2A-DC91-847018E8A89A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155" creationId="{AB74B36A-02AF-D7B1-4AB2-1F2EF79A6CCC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156" creationId="{85C6CF65-B9E6-BD59-0402-10BE791B94CB}"/>
          </ac:spMkLst>
        </pc:spChg>
        <pc:spChg chg="mod">
          <ac:chgData name="Muhammadh  Ahzem" userId="33858a72-637e-4f28-bf57-b2e2d9ae43c3" providerId="ADAL" clId="{33DD38FE-80D6-4D06-8498-C2179A50D5DF}" dt="2024-03-07T06:18:41.793" v="3732" actId="1036"/>
          <ac:spMkLst>
            <pc:docMk/>
            <pc:sldMk cId="1303416072" sldId="277"/>
            <ac:spMk id="157" creationId="{068202B0-522A-FB93-3190-26BFE909AF65}"/>
          </ac:spMkLst>
        </pc:s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6" creationId="{BA3E24A1-BED6-533C-A39D-4913810E033A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9" creationId="{7DDF9613-7650-D0B5-CF83-6690B726EB5F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2" creationId="{94221EED-105E-0F6C-3A2D-2EBC320C8818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5" creationId="{430EA6A6-ED93-B5C4-49DB-F4A4CB63D986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8" creationId="{E147517D-47ED-BFE3-2CEB-9B5E86C4BECB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21" creationId="{0BAE6A78-39C0-2235-AE38-1EC2D605367E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24" creationId="{6766BD6B-1684-5EE7-7A8A-314B6009A804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28" creationId="{24A726C2-E73E-A235-6602-C6FB41A9BB45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31" creationId="{E05EB036-A127-A76B-8B75-FB7BE4EB01AB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34" creationId="{AD105460-57B6-17A6-76AE-A13C55B7AA2F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37" creationId="{3981FA39-F234-28E9-9762-8D95917EE13F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40" creationId="{CCA1FA2A-B37C-DE37-12C6-61FB85D0FB41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43" creationId="{63268CAF-496A-EEC1-DBA3-85DA776E0D97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46" creationId="{43E1BF91-7BFB-77E8-0B05-31BBE546007A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49" creationId="{6E1A7E5C-DFFE-FE10-E500-307874B166F5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59" creationId="{1E4631DC-BF0B-A910-2870-B131B46419AF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64" creationId="{58518D68-C748-2011-4271-D6A40E05A2B1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76" creationId="{4638B1A3-F1A9-6C54-62A2-ADFB4A44805D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79" creationId="{9892BD56-287B-66A4-6CC7-939CEE1F1F0B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82" creationId="{690AEC03-E435-A58F-3907-BA6400EF3B9C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86" creationId="{4C047BDA-A6F8-E490-7566-5DA49E33C6F8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89" creationId="{485674F6-AA76-8C58-5C3D-7A495537E111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93" creationId="{DFEEBAF5-A8F8-4FA9-0A6D-AC4A11F0E9E0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98" creationId="{B1F0CC34-8E9D-4AE9-8A38-D33D3ECAE409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04" creationId="{FBDF29E7-55BB-42EE-24AA-F5ECAEBE61BE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07" creationId="{3F7FA384-11EA-D015-5AE6-AAA4E923C684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10" creationId="{AE2B27EF-7B4E-8D70-4E3E-7BE7427B55B7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16" creationId="{84148A08-C84E-AD6E-DD51-E5DD84F2752A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22" creationId="{8BBB0AD9-81B8-AA5D-215D-122CACC0A176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27" creationId="{3758C99D-71FE-C7CB-2897-6A03E0A93669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33" creationId="{31F125D6-2E39-B63A-6578-2307D01F3D58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39" creationId="{1F768372-8812-0793-9207-FBE40C3D2543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45" creationId="{503ABBA6-7FEE-FE33-FF94-6FC1F88151B6}"/>
          </ac:grpSpMkLst>
        </pc:grpChg>
        <pc:grpChg chg="mod">
          <ac:chgData name="Muhammadh  Ahzem" userId="33858a72-637e-4f28-bf57-b2e2d9ae43c3" providerId="ADAL" clId="{33DD38FE-80D6-4D06-8498-C2179A50D5DF}" dt="2024-03-07T06:18:41.793" v="3732" actId="1036"/>
          <ac:grpSpMkLst>
            <pc:docMk/>
            <pc:sldMk cId="1303416072" sldId="277"/>
            <ac:grpSpMk id="151" creationId="{6B4A73F6-F543-7C9D-67A8-E4AE273A4B85}"/>
          </ac:grpSpMkLst>
        </pc:grpChg>
        <pc:picChg chg="mod">
          <ac:chgData name="Muhammadh  Ahzem" userId="33858a72-637e-4f28-bf57-b2e2d9ae43c3" providerId="ADAL" clId="{33DD38FE-80D6-4D06-8498-C2179A50D5DF}" dt="2024-03-07T06:19:09.434" v="3737" actId="1036"/>
          <ac:picMkLst>
            <pc:docMk/>
            <pc:sldMk cId="1303416072" sldId="277"/>
            <ac:picMk id="2" creationId="{90AD61EC-A75C-C807-C8DE-A53602CE56E2}"/>
          </ac:picMkLst>
        </pc:picChg>
        <pc:picChg chg="mod">
          <ac:chgData name="Muhammadh  Ahzem" userId="33858a72-637e-4f28-bf57-b2e2d9ae43c3" providerId="ADAL" clId="{33DD38FE-80D6-4D06-8498-C2179A50D5DF}" dt="2024-03-07T06:19:31.984" v="3769"/>
          <ac:picMkLst>
            <pc:docMk/>
            <pc:sldMk cId="1303416072" sldId="277"/>
            <ac:picMk id="3" creationId="{3D693929-4A03-4178-AE25-D4444A01E0FC}"/>
          </ac:picMkLst>
        </pc:picChg>
      </pc:sldChg>
      <pc:sldChg chg="addSp modSp new mod modTransition setBg modAnim">
        <pc:chgData name="Muhammadh  Ahzem" userId="33858a72-637e-4f28-bf57-b2e2d9ae43c3" providerId="ADAL" clId="{33DD38FE-80D6-4D06-8498-C2179A50D5DF}" dt="2024-03-07T06:57:43.691" v="4925" actId="1036"/>
        <pc:sldMkLst>
          <pc:docMk/>
          <pc:sldMk cId="117245319" sldId="278"/>
        </pc:sldMkLst>
        <pc:spChg chg="add mod">
          <ac:chgData name="Muhammadh  Ahzem" userId="33858a72-637e-4f28-bf57-b2e2d9ae43c3" providerId="ADAL" clId="{33DD38FE-80D6-4D06-8498-C2179A50D5DF}" dt="2024-03-07T06:57:43.691" v="4925" actId="1036"/>
          <ac:spMkLst>
            <pc:docMk/>
            <pc:sldMk cId="117245319" sldId="278"/>
            <ac:spMk id="2" creationId="{C886D96F-B662-25DC-10C6-11EBED531E53}"/>
          </ac:spMkLst>
        </pc:spChg>
        <pc:spChg chg="add mod">
          <ac:chgData name="Muhammadh  Ahzem" userId="33858a72-637e-4f28-bf57-b2e2d9ae43c3" providerId="ADAL" clId="{33DD38FE-80D6-4D06-8498-C2179A50D5DF}" dt="2024-03-07T06:57:43.691" v="4925" actId="1036"/>
          <ac:spMkLst>
            <pc:docMk/>
            <pc:sldMk cId="117245319" sldId="278"/>
            <ac:spMk id="3" creationId="{2DBE357E-9F82-A465-FFA6-F840732E617F}"/>
          </ac:spMkLst>
        </pc:spChg>
      </pc:sldChg>
    </pc:docChg>
  </pc:docChgLst>
  <pc:docChgLst>
    <pc:chgData name="Muhammadh  Ahzem" userId="33858a72-637e-4f28-bf57-b2e2d9ae43c3" providerId="ADAL" clId="{54846D46-9EE9-4F58-AFF9-8AC5D4C60862}"/>
    <pc:docChg chg="undo redo custSel addSld delSld modSld sldOrd addSection modSection">
      <pc:chgData name="Muhammadh  Ahzem" userId="33858a72-637e-4f28-bf57-b2e2d9ae43c3" providerId="ADAL" clId="{54846D46-9EE9-4F58-AFF9-8AC5D4C60862}" dt="2024-04-03T06:45:24.405" v="11652" actId="1037"/>
      <pc:docMkLst>
        <pc:docMk/>
      </pc:docMkLst>
      <pc:sldChg chg="addSp delSp modSp mod ord modTransition">
        <pc:chgData name="Muhammadh  Ahzem" userId="33858a72-637e-4f28-bf57-b2e2d9ae43c3" providerId="ADAL" clId="{54846D46-9EE9-4F58-AFF9-8AC5D4C60862}" dt="2024-04-02T06:35:36.714" v="8152" actId="13244"/>
        <pc:sldMkLst>
          <pc:docMk/>
          <pc:sldMk cId="0" sldId="258"/>
        </pc:sldMkLst>
        <pc:spChg chg="del">
          <ac:chgData name="Muhammadh  Ahzem" userId="33858a72-637e-4f28-bf57-b2e2d9ae43c3" providerId="ADAL" clId="{54846D46-9EE9-4F58-AFF9-8AC5D4C60862}" dt="2024-03-27T18:50:51.027" v="1337" actId="478"/>
          <ac:spMkLst>
            <pc:docMk/>
            <pc:sldMk cId="0" sldId="258"/>
            <ac:spMk id="3" creationId="{A8A44FFF-77FC-5F53-2253-ECCCBC05FB6C}"/>
          </ac:spMkLst>
        </pc:spChg>
        <pc:spChg chg="add del mod">
          <ac:chgData name="Muhammadh  Ahzem" userId="33858a72-637e-4f28-bf57-b2e2d9ae43c3" providerId="ADAL" clId="{54846D46-9EE9-4F58-AFF9-8AC5D4C60862}" dt="2024-03-28T00:50:05.486" v="4326" actId="164"/>
          <ac:spMkLst>
            <pc:docMk/>
            <pc:sldMk cId="0" sldId="258"/>
            <ac:spMk id="4" creationId="{FB6691FF-5D47-C740-8329-F57454D13139}"/>
          </ac:spMkLst>
        </pc:spChg>
        <pc:spChg chg="mod topLvl">
          <ac:chgData name="Muhammadh  Ahzem" userId="33858a72-637e-4f28-bf57-b2e2d9ae43c3" providerId="ADAL" clId="{54846D46-9EE9-4F58-AFF9-8AC5D4C60862}" dt="2024-04-02T06:34:10.479" v="8137" actId="164"/>
          <ac:spMkLst>
            <pc:docMk/>
            <pc:sldMk cId="0" sldId="258"/>
            <ac:spMk id="6" creationId="{00000000-0000-0000-0000-000000000000}"/>
          </ac:spMkLst>
        </pc:spChg>
        <pc:spChg chg="mod topLvl">
          <ac:chgData name="Muhammadh  Ahzem" userId="33858a72-637e-4f28-bf57-b2e2d9ae43c3" providerId="ADAL" clId="{54846D46-9EE9-4F58-AFF9-8AC5D4C60862}" dt="2024-04-02T06:34:10.479" v="8137" actId="164"/>
          <ac:spMkLst>
            <pc:docMk/>
            <pc:sldMk cId="0" sldId="258"/>
            <ac:spMk id="9" creationId="{DA5F3593-89AC-F93F-15FD-108DD9A33910}"/>
          </ac:spMkLst>
        </pc:spChg>
        <pc:spChg chg="mod">
          <ac:chgData name="Muhammadh  Ahzem" userId="33858a72-637e-4f28-bf57-b2e2d9ae43c3" providerId="ADAL" clId="{54846D46-9EE9-4F58-AFF9-8AC5D4C60862}" dt="2024-03-28T00:50:05.486" v="4326" actId="164"/>
          <ac:spMkLst>
            <pc:docMk/>
            <pc:sldMk cId="0" sldId="258"/>
            <ac:spMk id="10" creationId="{57D4F3A4-6401-1396-C65F-8BEEE49F83B4}"/>
          </ac:spMkLst>
        </pc:spChg>
        <pc:spChg chg="mod">
          <ac:chgData name="Muhammadh  Ahzem" userId="33858a72-637e-4f28-bf57-b2e2d9ae43c3" providerId="ADAL" clId="{54846D46-9EE9-4F58-AFF9-8AC5D4C60862}" dt="2024-04-02T03:55:32.002" v="7526"/>
          <ac:spMkLst>
            <pc:docMk/>
            <pc:sldMk cId="0" sldId="258"/>
            <ac:spMk id="10" creationId="{E98E383B-90A5-F947-2905-31E06002BE03}"/>
          </ac:spMkLst>
        </pc:spChg>
        <pc:spChg chg="mod topLvl">
          <ac:chgData name="Muhammadh  Ahzem" userId="33858a72-637e-4f28-bf57-b2e2d9ae43c3" providerId="ADAL" clId="{54846D46-9EE9-4F58-AFF9-8AC5D4C60862}" dt="2024-04-02T06:33:52.275" v="8133" actId="164"/>
          <ac:spMkLst>
            <pc:docMk/>
            <pc:sldMk cId="0" sldId="258"/>
            <ac:spMk id="11" creationId="{77D24E09-395E-9091-B58D-6E2A39115626}"/>
          </ac:spMkLst>
        </pc:spChg>
        <pc:spChg chg="mod">
          <ac:chgData name="Muhammadh  Ahzem" userId="33858a72-637e-4f28-bf57-b2e2d9ae43c3" providerId="ADAL" clId="{54846D46-9EE9-4F58-AFF9-8AC5D4C60862}" dt="2024-04-02T03:55:32.002" v="7526"/>
          <ac:spMkLst>
            <pc:docMk/>
            <pc:sldMk cId="0" sldId="258"/>
            <ac:spMk id="12" creationId="{1488D94F-6599-E890-5789-FB445F202FFE}"/>
          </ac:spMkLst>
        </pc:spChg>
        <pc:spChg chg="add del mod">
          <ac:chgData name="Muhammadh  Ahzem" userId="33858a72-637e-4f28-bf57-b2e2d9ae43c3" providerId="ADAL" clId="{54846D46-9EE9-4F58-AFF9-8AC5D4C60862}" dt="2024-03-28T00:49:05.828" v="4320" actId="21"/>
          <ac:spMkLst>
            <pc:docMk/>
            <pc:sldMk cId="0" sldId="258"/>
            <ac:spMk id="12" creationId="{49F1CF17-8D74-1856-AE15-CD28B4142B1E}"/>
          </ac:spMkLst>
        </pc:spChg>
        <pc:spChg chg="mod topLvl">
          <ac:chgData name="Muhammadh  Ahzem" userId="33858a72-637e-4f28-bf57-b2e2d9ae43c3" providerId="ADAL" clId="{54846D46-9EE9-4F58-AFF9-8AC5D4C60862}" dt="2024-04-02T06:34:59.967" v="8145" actId="165"/>
          <ac:spMkLst>
            <pc:docMk/>
            <pc:sldMk cId="0" sldId="258"/>
            <ac:spMk id="13" creationId="{A93FAB1F-B817-9609-B11C-58719B53EB0E}"/>
          </ac:spMkLst>
        </pc:spChg>
        <pc:spChg chg="mod ord topLvl">
          <ac:chgData name="Muhammadh  Ahzem" userId="33858a72-637e-4f28-bf57-b2e2d9ae43c3" providerId="ADAL" clId="{54846D46-9EE9-4F58-AFF9-8AC5D4C60862}" dt="2024-04-02T06:35:36.714" v="8152" actId="13244"/>
          <ac:spMkLst>
            <pc:docMk/>
            <pc:sldMk cId="0" sldId="258"/>
            <ac:spMk id="15" creationId="{7FFB587B-CA9B-AD98-E0D8-19393C203B3E}"/>
          </ac:spMkLst>
        </pc:spChg>
        <pc:spChg chg="mod">
          <ac:chgData name="Muhammadh  Ahzem" userId="33858a72-637e-4f28-bf57-b2e2d9ae43c3" providerId="ADAL" clId="{54846D46-9EE9-4F58-AFF9-8AC5D4C60862}" dt="2024-03-27T18:51:18.689" v="1342"/>
          <ac:spMkLst>
            <pc:docMk/>
            <pc:sldMk cId="0" sldId="258"/>
            <ac:spMk id="16" creationId="{05DE2C0F-4CB2-D010-FC49-18EC9781BF16}"/>
          </ac:spMkLst>
        </pc:spChg>
        <pc:spChg chg="mod">
          <ac:chgData name="Muhammadh  Ahzem" userId="33858a72-637e-4f28-bf57-b2e2d9ae43c3" providerId="ADAL" clId="{54846D46-9EE9-4F58-AFF9-8AC5D4C60862}" dt="2024-04-02T03:55:32.002" v="7526"/>
          <ac:spMkLst>
            <pc:docMk/>
            <pc:sldMk cId="0" sldId="258"/>
            <ac:spMk id="16" creationId="{DE8C7C64-825F-F237-724C-D457383CF456}"/>
          </ac:spMkLst>
        </pc:spChg>
        <pc:spChg chg="mod">
          <ac:chgData name="Muhammadh  Ahzem" userId="33858a72-637e-4f28-bf57-b2e2d9ae43c3" providerId="ADAL" clId="{54846D46-9EE9-4F58-AFF9-8AC5D4C60862}" dt="2024-04-02T03:55:32.002" v="7526"/>
          <ac:spMkLst>
            <pc:docMk/>
            <pc:sldMk cId="0" sldId="258"/>
            <ac:spMk id="19" creationId="{691505C0-9252-58EE-0E6F-6D32F6594E26}"/>
          </ac:spMkLst>
        </pc:spChg>
        <pc:spChg chg="mod">
          <ac:chgData name="Muhammadh  Ahzem" userId="33858a72-637e-4f28-bf57-b2e2d9ae43c3" providerId="ADAL" clId="{54846D46-9EE9-4F58-AFF9-8AC5D4C60862}" dt="2024-03-27T18:51:18.689" v="1342"/>
          <ac:spMkLst>
            <pc:docMk/>
            <pc:sldMk cId="0" sldId="258"/>
            <ac:spMk id="19" creationId="{EFC8C672-14CF-A494-9396-8E639BF97FF9}"/>
          </ac:spMkLst>
        </pc:spChg>
        <pc:spChg chg="mod">
          <ac:chgData name="Muhammadh  Ahzem" userId="33858a72-637e-4f28-bf57-b2e2d9ae43c3" providerId="ADAL" clId="{54846D46-9EE9-4F58-AFF9-8AC5D4C60862}" dt="2024-03-27T18:51:18.689" v="1342"/>
          <ac:spMkLst>
            <pc:docMk/>
            <pc:sldMk cId="0" sldId="258"/>
            <ac:spMk id="21" creationId="{225257CA-DFDF-94EC-755C-2229D84ADF8F}"/>
          </ac:spMkLst>
        </pc:spChg>
        <pc:spChg chg="mod">
          <ac:chgData name="Muhammadh  Ahzem" userId="33858a72-637e-4f28-bf57-b2e2d9ae43c3" providerId="ADAL" clId="{54846D46-9EE9-4F58-AFF9-8AC5D4C60862}" dt="2024-04-02T03:55:32.002" v="7526"/>
          <ac:spMkLst>
            <pc:docMk/>
            <pc:sldMk cId="0" sldId="258"/>
            <ac:spMk id="21" creationId="{53555BCE-EBE9-F5B5-79A9-34C86154CA8A}"/>
          </ac:spMkLst>
        </pc:spChg>
        <pc:spChg chg="mod">
          <ac:chgData name="Muhammadh  Ahzem" userId="33858a72-637e-4f28-bf57-b2e2d9ae43c3" providerId="ADAL" clId="{54846D46-9EE9-4F58-AFF9-8AC5D4C60862}" dt="2024-03-27T18:51:18.689" v="1342"/>
          <ac:spMkLst>
            <pc:docMk/>
            <pc:sldMk cId="0" sldId="258"/>
            <ac:spMk id="22" creationId="{C6023A83-F9F2-5B69-0FDD-AED0157D668A}"/>
          </ac:spMkLst>
        </pc:spChg>
        <pc:spChg chg="mod">
          <ac:chgData name="Muhammadh  Ahzem" userId="33858a72-637e-4f28-bf57-b2e2d9ae43c3" providerId="ADAL" clId="{54846D46-9EE9-4F58-AFF9-8AC5D4C60862}" dt="2024-04-02T03:55:32.002" v="7526"/>
          <ac:spMkLst>
            <pc:docMk/>
            <pc:sldMk cId="0" sldId="258"/>
            <ac:spMk id="22" creationId="{F9D49FC5-A018-BBFA-A7E3-A03BD89A82A9}"/>
          </ac:spMkLst>
        </pc:spChg>
        <pc:spChg chg="add mod">
          <ac:chgData name="Muhammadh  Ahzem" userId="33858a72-637e-4f28-bf57-b2e2d9ae43c3" providerId="ADAL" clId="{54846D46-9EE9-4F58-AFF9-8AC5D4C60862}" dt="2024-04-02T03:55:32.002" v="7526"/>
          <ac:spMkLst>
            <pc:docMk/>
            <pc:sldMk cId="0" sldId="258"/>
            <ac:spMk id="23" creationId="{D17B12D9-3113-8FF3-A2C2-0CC2F3AA2B40}"/>
          </ac:spMkLst>
        </pc:spChg>
        <pc:spChg chg="mod topLvl">
          <ac:chgData name="Muhammadh  Ahzem" userId="33858a72-637e-4f28-bf57-b2e2d9ae43c3" providerId="ADAL" clId="{54846D46-9EE9-4F58-AFF9-8AC5D4C60862}" dt="2024-04-02T06:33:52.275" v="8133" actId="164"/>
          <ac:spMkLst>
            <pc:docMk/>
            <pc:sldMk cId="0" sldId="258"/>
            <ac:spMk id="24" creationId="{4559A1BE-4A6D-9167-448E-4A038BE9B19F}"/>
          </ac:spMkLst>
        </pc:spChg>
        <pc:spChg chg="mod topLvl">
          <ac:chgData name="Muhammadh  Ahzem" userId="33858a72-637e-4f28-bf57-b2e2d9ae43c3" providerId="ADAL" clId="{54846D46-9EE9-4F58-AFF9-8AC5D4C60862}" dt="2024-04-02T06:35:22.229" v="8151" actId="165"/>
          <ac:spMkLst>
            <pc:docMk/>
            <pc:sldMk cId="0" sldId="258"/>
            <ac:spMk id="25" creationId="{409FD205-DC5D-2DDE-DB94-A4630A4918EE}"/>
          </ac:spMkLst>
        </pc:spChg>
        <pc:spChg chg="mod topLvl">
          <ac:chgData name="Muhammadh  Ahzem" userId="33858a72-637e-4f28-bf57-b2e2d9ae43c3" providerId="ADAL" clId="{54846D46-9EE9-4F58-AFF9-8AC5D4C60862}" dt="2024-04-02T06:34:59.967" v="8145" actId="165"/>
          <ac:spMkLst>
            <pc:docMk/>
            <pc:sldMk cId="0" sldId="258"/>
            <ac:spMk id="26" creationId="{DECC9B03-3A70-6486-D8FD-DF9A1101D7E6}"/>
          </ac:spMkLst>
        </pc:spChg>
        <pc:spChg chg="mod">
          <ac:chgData name="Muhammadh  Ahzem" userId="33858a72-637e-4f28-bf57-b2e2d9ae43c3" providerId="ADAL" clId="{54846D46-9EE9-4F58-AFF9-8AC5D4C60862}" dt="2024-03-27T18:51:18.689" v="1342"/>
          <ac:spMkLst>
            <pc:docMk/>
            <pc:sldMk cId="0" sldId="258"/>
            <ac:spMk id="31" creationId="{5DF89D6F-248A-3BAC-7D58-1788EF08B9D3}"/>
          </ac:spMkLst>
        </pc:spChg>
        <pc:spChg chg="mod">
          <ac:chgData name="Muhammadh  Ahzem" userId="33858a72-637e-4f28-bf57-b2e2d9ae43c3" providerId="ADAL" clId="{54846D46-9EE9-4F58-AFF9-8AC5D4C60862}" dt="2024-04-02T03:55:32.002" v="7526"/>
          <ac:spMkLst>
            <pc:docMk/>
            <pc:sldMk cId="0" sldId="258"/>
            <ac:spMk id="32" creationId="{C8525382-FA59-045A-74E9-AD76209D97A3}"/>
          </ac:spMkLst>
        </pc:spChg>
        <pc:spChg chg="mod">
          <ac:chgData name="Muhammadh  Ahzem" userId="33858a72-637e-4f28-bf57-b2e2d9ae43c3" providerId="ADAL" clId="{54846D46-9EE9-4F58-AFF9-8AC5D4C60862}" dt="2024-03-27T18:51:18.689" v="1342"/>
          <ac:spMkLst>
            <pc:docMk/>
            <pc:sldMk cId="0" sldId="258"/>
            <ac:spMk id="32" creationId="{C9BEB3CF-C63C-C4D2-5D24-C2765DAEA91F}"/>
          </ac:spMkLst>
        </pc:spChg>
        <pc:spChg chg="mod">
          <ac:chgData name="Muhammadh  Ahzem" userId="33858a72-637e-4f28-bf57-b2e2d9ae43c3" providerId="ADAL" clId="{54846D46-9EE9-4F58-AFF9-8AC5D4C60862}" dt="2024-04-02T03:55:32.002" v="7526"/>
          <ac:spMkLst>
            <pc:docMk/>
            <pc:sldMk cId="0" sldId="258"/>
            <ac:spMk id="33" creationId="{CFDEEFDC-41CD-35FB-9E37-C3238348776B}"/>
          </ac:spMkLst>
        </pc:spChg>
        <pc:spChg chg="mod">
          <ac:chgData name="Muhammadh  Ahzem" userId="33858a72-637e-4f28-bf57-b2e2d9ae43c3" providerId="ADAL" clId="{54846D46-9EE9-4F58-AFF9-8AC5D4C60862}" dt="2024-03-28T00:50:32.045" v="4492"/>
          <ac:spMkLst>
            <pc:docMk/>
            <pc:sldMk cId="0" sldId="258"/>
            <ac:spMk id="35" creationId="{CC1C9F37-2365-81B6-FE7A-1CE757BCBDA0}"/>
          </ac:spMkLst>
        </pc:spChg>
        <pc:spChg chg="mod">
          <ac:chgData name="Muhammadh  Ahzem" userId="33858a72-637e-4f28-bf57-b2e2d9ae43c3" providerId="ADAL" clId="{54846D46-9EE9-4F58-AFF9-8AC5D4C60862}" dt="2024-03-28T00:50:32.045" v="4492"/>
          <ac:spMkLst>
            <pc:docMk/>
            <pc:sldMk cId="0" sldId="258"/>
            <ac:spMk id="36" creationId="{91DB9939-73BF-9FC8-C0E4-1F0C753F88E0}"/>
          </ac:spMkLst>
        </pc:spChg>
        <pc:spChg chg="add del mod">
          <ac:chgData name="Muhammadh  Ahzem" userId="33858a72-637e-4f28-bf57-b2e2d9ae43c3" providerId="ADAL" clId="{54846D46-9EE9-4F58-AFF9-8AC5D4C60862}" dt="2024-04-02T05:55:31.189" v="7965" actId="478"/>
          <ac:spMkLst>
            <pc:docMk/>
            <pc:sldMk cId="0" sldId="258"/>
            <ac:spMk id="37" creationId="{2F63E604-C5FD-C7C2-8814-8B003DFE5D11}"/>
          </ac:spMkLst>
        </pc:spChg>
        <pc:spChg chg="mod">
          <ac:chgData name="Muhammadh  Ahzem" userId="33858a72-637e-4f28-bf57-b2e2d9ae43c3" providerId="ADAL" clId="{54846D46-9EE9-4F58-AFF9-8AC5D4C60862}" dt="2024-03-28T00:56:28.017" v="5145"/>
          <ac:spMkLst>
            <pc:docMk/>
            <pc:sldMk cId="0" sldId="258"/>
            <ac:spMk id="39" creationId="{6ADFDA1F-F0CC-3865-F20A-CB3E47EADF9D}"/>
          </ac:spMkLst>
        </pc:spChg>
        <pc:spChg chg="mod">
          <ac:chgData name="Muhammadh  Ahzem" userId="33858a72-637e-4f28-bf57-b2e2d9ae43c3" providerId="ADAL" clId="{54846D46-9EE9-4F58-AFF9-8AC5D4C60862}" dt="2024-03-28T00:56:28.017" v="5145"/>
          <ac:spMkLst>
            <pc:docMk/>
            <pc:sldMk cId="0" sldId="258"/>
            <ac:spMk id="40" creationId="{7F28ABA8-0D46-131C-93F6-94C1E0F7947F}"/>
          </ac:spMkLst>
        </pc:spChg>
        <pc:spChg chg="mod">
          <ac:chgData name="Muhammadh  Ahzem" userId="33858a72-637e-4f28-bf57-b2e2d9ae43c3" providerId="ADAL" clId="{54846D46-9EE9-4F58-AFF9-8AC5D4C60862}" dt="2024-03-28T00:56:28.017" v="5145"/>
          <ac:spMkLst>
            <pc:docMk/>
            <pc:sldMk cId="0" sldId="258"/>
            <ac:spMk id="42" creationId="{9B5EE94D-A864-1213-3E1C-9910E518FD9D}"/>
          </ac:spMkLst>
        </pc:spChg>
        <pc:spChg chg="mod">
          <ac:chgData name="Muhammadh  Ahzem" userId="33858a72-637e-4f28-bf57-b2e2d9ae43c3" providerId="ADAL" clId="{54846D46-9EE9-4F58-AFF9-8AC5D4C60862}" dt="2024-03-28T00:56:28.017" v="5145"/>
          <ac:spMkLst>
            <pc:docMk/>
            <pc:sldMk cId="0" sldId="258"/>
            <ac:spMk id="43" creationId="{342B4F54-B378-34B5-BDFD-325BD8EC3822}"/>
          </ac:spMkLst>
        </pc:spChg>
        <pc:spChg chg="add del mod">
          <ac:chgData name="Muhammadh  Ahzem" userId="33858a72-637e-4f28-bf57-b2e2d9ae43c3" providerId="ADAL" clId="{54846D46-9EE9-4F58-AFF9-8AC5D4C60862}" dt="2024-04-02T05:55:31.189" v="7965" actId="478"/>
          <ac:spMkLst>
            <pc:docMk/>
            <pc:sldMk cId="0" sldId="258"/>
            <ac:spMk id="44" creationId="{F1E8950E-BC8D-8A41-07A5-D9B471C86817}"/>
          </ac:spMkLst>
        </pc:spChg>
        <pc:spChg chg="add del mod">
          <ac:chgData name="Muhammadh  Ahzem" userId="33858a72-637e-4f28-bf57-b2e2d9ae43c3" providerId="ADAL" clId="{54846D46-9EE9-4F58-AFF9-8AC5D4C60862}" dt="2024-04-02T05:55:31.189" v="7965" actId="478"/>
          <ac:spMkLst>
            <pc:docMk/>
            <pc:sldMk cId="0" sldId="258"/>
            <ac:spMk id="45" creationId="{0DF39160-7AAE-2178-2A3A-42A00DE6684C}"/>
          </ac:spMkLst>
        </pc:spChg>
        <pc:spChg chg="add del mod">
          <ac:chgData name="Muhammadh  Ahzem" userId="33858a72-637e-4f28-bf57-b2e2d9ae43c3" providerId="ADAL" clId="{54846D46-9EE9-4F58-AFF9-8AC5D4C60862}" dt="2024-04-02T05:55:34.383" v="7966" actId="478"/>
          <ac:spMkLst>
            <pc:docMk/>
            <pc:sldMk cId="0" sldId="258"/>
            <ac:spMk id="46" creationId="{F0712308-5B1B-EB83-EF24-F2C782134A55}"/>
          </ac:spMkLst>
        </pc:spChg>
        <pc:spChg chg="add mod">
          <ac:chgData name="Muhammadh  Ahzem" userId="33858a72-637e-4f28-bf57-b2e2d9ae43c3" providerId="ADAL" clId="{54846D46-9EE9-4F58-AFF9-8AC5D4C60862}" dt="2024-04-02T05:55:17.907" v="7963" actId="1036"/>
          <ac:spMkLst>
            <pc:docMk/>
            <pc:sldMk cId="0" sldId="258"/>
            <ac:spMk id="48" creationId="{F7D8D9EF-6507-3A45-88A0-76CA42017FB1}"/>
          </ac:spMkLst>
        </pc:spChg>
        <pc:spChg chg="add mod">
          <ac:chgData name="Muhammadh  Ahzem" userId="33858a72-637e-4f28-bf57-b2e2d9ae43c3" providerId="ADAL" clId="{54846D46-9EE9-4F58-AFF9-8AC5D4C60862}" dt="2024-04-02T05:55:17.907" v="7963" actId="1036"/>
          <ac:spMkLst>
            <pc:docMk/>
            <pc:sldMk cId="0" sldId="258"/>
            <ac:spMk id="49" creationId="{5C6FAEF3-F5AD-7653-55D6-9CCEE1E82A38}"/>
          </ac:spMkLst>
        </pc:spChg>
        <pc:spChg chg="add mod">
          <ac:chgData name="Muhammadh  Ahzem" userId="33858a72-637e-4f28-bf57-b2e2d9ae43c3" providerId="ADAL" clId="{54846D46-9EE9-4F58-AFF9-8AC5D4C60862}" dt="2024-04-02T05:55:17.907" v="7963" actId="1036"/>
          <ac:spMkLst>
            <pc:docMk/>
            <pc:sldMk cId="0" sldId="258"/>
            <ac:spMk id="50" creationId="{E5351DE0-528D-6057-8DDA-4D77AFF31F85}"/>
          </ac:spMkLst>
        </pc:spChg>
        <pc:spChg chg="add mod">
          <ac:chgData name="Muhammadh  Ahzem" userId="33858a72-637e-4f28-bf57-b2e2d9ae43c3" providerId="ADAL" clId="{54846D46-9EE9-4F58-AFF9-8AC5D4C60862}" dt="2024-04-02T05:55:17.907" v="7963" actId="1036"/>
          <ac:spMkLst>
            <pc:docMk/>
            <pc:sldMk cId="0" sldId="258"/>
            <ac:spMk id="51" creationId="{5FF0F332-44BA-4F02-E3BB-ABB651BC685B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53" creationId="{BC969554-806E-AF2D-C3AA-A57B6B02B516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54" creationId="{E597FD3E-E506-60C3-5F36-9DD6A9A7CA08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56" creationId="{48FAECD4-1031-EFBE-2604-6C2DC0AE8C44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57" creationId="{53536A8F-8FC4-7E56-DEA4-E1F458E060B4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59" creationId="{9D5916ED-1764-B229-CDAE-ED3B8141773D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60" creationId="{EF259271-0E75-7091-0318-73E37327B2AE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62" creationId="{C8C42C53-9921-25D8-8CFC-12844286E293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63" creationId="{19D7CF95-DDB5-EF40-B527-AFF1399993B9}"/>
          </ac:spMkLst>
        </pc:spChg>
        <pc:spChg chg="add mod">
          <ac:chgData name="Muhammadh  Ahzem" userId="33858a72-637e-4f28-bf57-b2e2d9ae43c3" providerId="ADAL" clId="{54846D46-9EE9-4F58-AFF9-8AC5D4C60862}" dt="2024-04-02T05:55:17.907" v="7963" actId="1036"/>
          <ac:spMkLst>
            <pc:docMk/>
            <pc:sldMk cId="0" sldId="258"/>
            <ac:spMk id="64" creationId="{35F720A2-6720-772E-5348-24E4206EC3A4}"/>
          </ac:spMkLst>
        </pc:spChg>
        <pc:spChg chg="add mod">
          <ac:chgData name="Muhammadh  Ahzem" userId="33858a72-637e-4f28-bf57-b2e2d9ae43c3" providerId="ADAL" clId="{54846D46-9EE9-4F58-AFF9-8AC5D4C60862}" dt="2024-04-02T05:55:17.907" v="7963" actId="1036"/>
          <ac:spMkLst>
            <pc:docMk/>
            <pc:sldMk cId="0" sldId="258"/>
            <ac:spMk id="65" creationId="{EEBD4A63-2B0E-A438-B282-14C7933E4DD0}"/>
          </ac:spMkLst>
        </pc:spChg>
        <pc:spChg chg="add mod">
          <ac:chgData name="Muhammadh  Ahzem" userId="33858a72-637e-4f28-bf57-b2e2d9ae43c3" providerId="ADAL" clId="{54846D46-9EE9-4F58-AFF9-8AC5D4C60862}" dt="2024-04-02T05:55:17.907" v="7963" actId="1036"/>
          <ac:spMkLst>
            <pc:docMk/>
            <pc:sldMk cId="0" sldId="258"/>
            <ac:spMk id="66" creationId="{4D5B35F6-BD61-5A85-11A9-E2538C9A57A4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68" creationId="{0C914105-60A6-C4B1-E430-482D71270E9F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69" creationId="{A4D91F4A-49BA-E816-AC1D-FEDF9AD11368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70" creationId="{752FABBF-654E-3CED-0C2C-8C6CF80723C1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72" creationId="{D4E7099C-A71D-29B5-493D-BF449B00B38F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73" creationId="{A6981796-412A-6149-9DBA-DF608416727F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74" creationId="{4E1A6F17-2EC8-9BF8-9B46-B8AC0A7D2A1B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77" creationId="{DC7EEB24-0612-F0FE-CDEF-D587FC70D5DA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78" creationId="{9A545496-218D-2620-73FC-796423768BD3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79" creationId="{47575ECD-F54A-5C72-D73B-63C45820E110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81" creationId="{A7CDE863-BDD1-6833-9DB5-A9592A7EDFC6}"/>
          </ac:spMkLst>
        </pc:spChg>
        <pc:spChg chg="mod">
          <ac:chgData name="Muhammadh  Ahzem" userId="33858a72-637e-4f28-bf57-b2e2d9ae43c3" providerId="ADAL" clId="{54846D46-9EE9-4F58-AFF9-8AC5D4C60862}" dt="2024-04-02T05:55:05.131" v="7820"/>
          <ac:spMkLst>
            <pc:docMk/>
            <pc:sldMk cId="0" sldId="258"/>
            <ac:spMk id="82" creationId="{D4809021-913D-F61C-F84F-E43CF94A3010}"/>
          </ac:spMkLst>
        </pc:spChg>
        <pc:grpChg chg="add del mod">
          <ac:chgData name="Muhammadh  Ahzem" userId="33858a72-637e-4f28-bf57-b2e2d9ae43c3" providerId="ADAL" clId="{54846D46-9EE9-4F58-AFF9-8AC5D4C60862}" dt="2024-04-02T06:30:59.833" v="8100" actId="165"/>
          <ac:grpSpMkLst>
            <pc:docMk/>
            <pc:sldMk cId="0" sldId="258"/>
            <ac:grpSpMk id="3" creationId="{9E929702-1E24-F49D-D8A1-50D0D8189D60}"/>
          </ac:grpSpMkLst>
        </pc:grpChg>
        <pc:grpChg chg="add mod">
          <ac:chgData name="Muhammadh  Ahzem" userId="33858a72-637e-4f28-bf57-b2e2d9ae43c3" providerId="ADAL" clId="{54846D46-9EE9-4F58-AFF9-8AC5D4C60862}" dt="2024-04-02T03:55:32.002" v="7526"/>
          <ac:grpSpMkLst>
            <pc:docMk/>
            <pc:sldMk cId="0" sldId="258"/>
            <ac:grpSpMk id="4" creationId="{1D1267A1-DB5F-79AD-307C-1BCC354B63D1}"/>
          </ac:grpSpMkLst>
        </pc:grpChg>
        <pc:grpChg chg="add del mod">
          <ac:chgData name="Muhammadh  Ahzem" userId="33858a72-637e-4f28-bf57-b2e2d9ae43c3" providerId="ADAL" clId="{54846D46-9EE9-4F58-AFF9-8AC5D4C60862}" dt="2024-03-28T00:49:05.828" v="4320" actId="21"/>
          <ac:grpSpMkLst>
            <pc:docMk/>
            <pc:sldMk cId="0" sldId="258"/>
            <ac:grpSpMk id="14" creationId="{3752F6CB-CFA5-B1F2-0DAB-D669A570D77F}"/>
          </ac:grpSpMkLst>
        </pc:grpChg>
        <pc:grpChg chg="add mod">
          <ac:chgData name="Muhammadh  Ahzem" userId="33858a72-637e-4f28-bf57-b2e2d9ae43c3" providerId="ADAL" clId="{54846D46-9EE9-4F58-AFF9-8AC5D4C60862}" dt="2024-04-02T03:55:32.002" v="7526"/>
          <ac:grpSpMkLst>
            <pc:docMk/>
            <pc:sldMk cId="0" sldId="258"/>
            <ac:grpSpMk id="14" creationId="{CE5A0BF3-2C47-38FE-C140-8366B732A681}"/>
          </ac:grpSpMkLst>
        </pc:grpChg>
        <pc:grpChg chg="add del mod">
          <ac:chgData name="Muhammadh  Ahzem" userId="33858a72-637e-4f28-bf57-b2e2d9ae43c3" providerId="ADAL" clId="{54846D46-9EE9-4F58-AFF9-8AC5D4C60862}" dt="2024-03-28T00:49:05.828" v="4320" actId="21"/>
          <ac:grpSpMkLst>
            <pc:docMk/>
            <pc:sldMk cId="0" sldId="258"/>
            <ac:grpSpMk id="20" creationId="{4B2CD20F-EE2E-A1C8-8A43-CB40C9869F2C}"/>
          </ac:grpSpMkLst>
        </pc:grpChg>
        <pc:grpChg chg="add mod">
          <ac:chgData name="Muhammadh  Ahzem" userId="33858a72-637e-4f28-bf57-b2e2d9ae43c3" providerId="ADAL" clId="{54846D46-9EE9-4F58-AFF9-8AC5D4C60862}" dt="2024-04-02T03:55:32.002" v="7526"/>
          <ac:grpSpMkLst>
            <pc:docMk/>
            <pc:sldMk cId="0" sldId="258"/>
            <ac:grpSpMk id="20" creationId="{92D95CEA-54E1-6066-6E67-A326A43C26AB}"/>
          </ac:grpSpMkLst>
        </pc:grpChg>
        <pc:grpChg chg="add del mod">
          <ac:chgData name="Muhammadh  Ahzem" userId="33858a72-637e-4f28-bf57-b2e2d9ae43c3" providerId="ADAL" clId="{54846D46-9EE9-4F58-AFF9-8AC5D4C60862}" dt="2024-03-28T00:49:05.828" v="4320" actId="21"/>
          <ac:grpSpMkLst>
            <pc:docMk/>
            <pc:sldMk cId="0" sldId="258"/>
            <ac:grpSpMk id="23" creationId="{7C0596F2-F8D4-B875-4423-F918367B07B5}"/>
          </ac:grpSpMkLst>
        </pc:grpChg>
        <pc:grpChg chg="del mod">
          <ac:chgData name="Muhammadh  Ahzem" userId="33858a72-637e-4f28-bf57-b2e2d9ae43c3" providerId="ADAL" clId="{54846D46-9EE9-4F58-AFF9-8AC5D4C60862}" dt="2024-04-02T06:32:38.398" v="8114" actId="165"/>
          <ac:grpSpMkLst>
            <pc:docMk/>
            <pc:sldMk cId="0" sldId="258"/>
            <ac:grpSpMk id="27" creationId="{048C88C1-CCAE-D714-5EB8-968D6D644BE4}"/>
          </ac:grpSpMkLst>
        </pc:grpChg>
        <pc:grpChg chg="del mod">
          <ac:chgData name="Muhammadh  Ahzem" userId="33858a72-637e-4f28-bf57-b2e2d9ae43c3" providerId="ADAL" clId="{54846D46-9EE9-4F58-AFF9-8AC5D4C60862}" dt="2024-04-02T06:33:29.269" v="8127" actId="165"/>
          <ac:grpSpMkLst>
            <pc:docMk/>
            <pc:sldMk cId="0" sldId="258"/>
            <ac:grpSpMk id="28" creationId="{FDAEFEC8-AEB1-7186-6F43-ED756452111D}"/>
          </ac:grpSpMkLst>
        </pc:grpChg>
        <pc:grpChg chg="del">
          <ac:chgData name="Muhammadh  Ahzem" userId="33858a72-637e-4f28-bf57-b2e2d9ae43c3" providerId="ADAL" clId="{54846D46-9EE9-4F58-AFF9-8AC5D4C60862}" dt="2024-04-02T06:32:13.567" v="8109" actId="165"/>
          <ac:grpSpMkLst>
            <pc:docMk/>
            <pc:sldMk cId="0" sldId="258"/>
            <ac:grpSpMk id="29" creationId="{A2A06F7C-536F-BE18-7E5A-6483B349FF20}"/>
          </ac:grpSpMkLst>
        </pc:grpChg>
        <pc:grpChg chg="del">
          <ac:chgData name="Muhammadh  Ahzem" userId="33858a72-637e-4f28-bf57-b2e2d9ae43c3" providerId="ADAL" clId="{54846D46-9EE9-4F58-AFF9-8AC5D4C60862}" dt="2024-04-02T03:53:59.976" v="7514" actId="165"/>
          <ac:grpSpMkLst>
            <pc:docMk/>
            <pc:sldMk cId="0" sldId="258"/>
            <ac:grpSpMk id="30" creationId="{500E9E24-9434-4933-A88B-1CE0629358BE}"/>
          </ac:grpSpMkLst>
        </pc:grpChg>
        <pc:grpChg chg="add mod">
          <ac:chgData name="Muhammadh  Ahzem" userId="33858a72-637e-4f28-bf57-b2e2d9ae43c3" providerId="ADAL" clId="{54846D46-9EE9-4F58-AFF9-8AC5D4C60862}" dt="2024-04-02T03:55:32.002" v="7526"/>
          <ac:grpSpMkLst>
            <pc:docMk/>
            <pc:sldMk cId="0" sldId="258"/>
            <ac:grpSpMk id="31" creationId="{82B55B90-3624-706C-DCD1-5817836807C5}"/>
          </ac:grpSpMkLst>
        </pc:grpChg>
        <pc:grpChg chg="add del mod">
          <ac:chgData name="Muhammadh  Ahzem" userId="33858a72-637e-4f28-bf57-b2e2d9ae43c3" providerId="ADAL" clId="{54846D46-9EE9-4F58-AFF9-8AC5D4C60862}" dt="2024-03-28T00:50:07.106" v="4327" actId="21"/>
          <ac:grpSpMkLst>
            <pc:docMk/>
            <pc:sldMk cId="0" sldId="258"/>
            <ac:grpSpMk id="33" creationId="{1B632800-6C9B-7029-872C-6ED76770B6D7}"/>
          </ac:grpSpMkLst>
        </pc:grpChg>
        <pc:grpChg chg="add mod">
          <ac:chgData name="Muhammadh  Ahzem" userId="33858a72-637e-4f28-bf57-b2e2d9ae43c3" providerId="ADAL" clId="{54846D46-9EE9-4F58-AFF9-8AC5D4C60862}" dt="2024-03-28T00:50:41.626" v="4726" actId="1037"/>
          <ac:grpSpMkLst>
            <pc:docMk/>
            <pc:sldMk cId="0" sldId="258"/>
            <ac:grpSpMk id="34" creationId="{2C2A0A5B-1795-01BA-0C34-D5014324DE11}"/>
          </ac:grpSpMkLst>
        </pc:grpChg>
        <pc:grpChg chg="add del mod">
          <ac:chgData name="Muhammadh  Ahzem" userId="33858a72-637e-4f28-bf57-b2e2d9ae43c3" providerId="ADAL" clId="{54846D46-9EE9-4F58-AFF9-8AC5D4C60862}" dt="2024-04-02T05:55:31.189" v="7965" actId="478"/>
          <ac:grpSpMkLst>
            <pc:docMk/>
            <pc:sldMk cId="0" sldId="258"/>
            <ac:grpSpMk id="38" creationId="{1DA8E1AD-EAAC-BF2F-D95D-27A484B8481D}"/>
          </ac:grpSpMkLst>
        </pc:grpChg>
        <pc:grpChg chg="add del mod">
          <ac:chgData name="Muhammadh  Ahzem" userId="33858a72-637e-4f28-bf57-b2e2d9ae43c3" providerId="ADAL" clId="{54846D46-9EE9-4F58-AFF9-8AC5D4C60862}" dt="2024-04-02T05:55:31.189" v="7965" actId="478"/>
          <ac:grpSpMkLst>
            <pc:docMk/>
            <pc:sldMk cId="0" sldId="258"/>
            <ac:grpSpMk id="41" creationId="{34E980EE-7F6C-4D4F-DB3E-454A4CFA2FC3}"/>
          </ac:grpSpMkLst>
        </pc:grpChg>
        <pc:grpChg chg="add mod">
          <ac:chgData name="Muhammadh  Ahzem" userId="33858a72-637e-4f28-bf57-b2e2d9ae43c3" providerId="ADAL" clId="{54846D46-9EE9-4F58-AFF9-8AC5D4C60862}" dt="2024-04-02T05:55:17.907" v="7963" actId="1036"/>
          <ac:grpSpMkLst>
            <pc:docMk/>
            <pc:sldMk cId="0" sldId="258"/>
            <ac:grpSpMk id="52" creationId="{8AAA7FAF-73A3-B8A9-8EDE-D9BB46B6FAB5}"/>
          </ac:grpSpMkLst>
        </pc:grpChg>
        <pc:grpChg chg="add mod">
          <ac:chgData name="Muhammadh  Ahzem" userId="33858a72-637e-4f28-bf57-b2e2d9ae43c3" providerId="ADAL" clId="{54846D46-9EE9-4F58-AFF9-8AC5D4C60862}" dt="2024-04-02T05:55:17.907" v="7963" actId="1036"/>
          <ac:grpSpMkLst>
            <pc:docMk/>
            <pc:sldMk cId="0" sldId="258"/>
            <ac:grpSpMk id="55" creationId="{C8272967-74B0-5006-EBA8-1AF9913671C5}"/>
          </ac:grpSpMkLst>
        </pc:grpChg>
        <pc:grpChg chg="add mod">
          <ac:chgData name="Muhammadh  Ahzem" userId="33858a72-637e-4f28-bf57-b2e2d9ae43c3" providerId="ADAL" clId="{54846D46-9EE9-4F58-AFF9-8AC5D4C60862}" dt="2024-04-02T05:55:17.907" v="7963" actId="1036"/>
          <ac:grpSpMkLst>
            <pc:docMk/>
            <pc:sldMk cId="0" sldId="258"/>
            <ac:grpSpMk id="58" creationId="{D580B900-4C07-EBBE-3ADA-4AED521E378F}"/>
          </ac:grpSpMkLst>
        </pc:grpChg>
        <pc:grpChg chg="add mod">
          <ac:chgData name="Muhammadh  Ahzem" userId="33858a72-637e-4f28-bf57-b2e2d9ae43c3" providerId="ADAL" clId="{54846D46-9EE9-4F58-AFF9-8AC5D4C60862}" dt="2024-04-02T05:55:17.907" v="7963" actId="1036"/>
          <ac:grpSpMkLst>
            <pc:docMk/>
            <pc:sldMk cId="0" sldId="258"/>
            <ac:grpSpMk id="61" creationId="{25F5C2A9-CD2E-C43E-BA89-F5B4CB2EBCE4}"/>
          </ac:grpSpMkLst>
        </pc:grpChg>
        <pc:grpChg chg="add mod">
          <ac:chgData name="Muhammadh  Ahzem" userId="33858a72-637e-4f28-bf57-b2e2d9ae43c3" providerId="ADAL" clId="{54846D46-9EE9-4F58-AFF9-8AC5D4C60862}" dt="2024-04-02T05:55:17.907" v="7963" actId="1036"/>
          <ac:grpSpMkLst>
            <pc:docMk/>
            <pc:sldMk cId="0" sldId="258"/>
            <ac:grpSpMk id="67" creationId="{A41FFFDC-F4A6-A7ED-DAB7-DCDFFD05F74C}"/>
          </ac:grpSpMkLst>
        </pc:grpChg>
        <pc:grpChg chg="add mod">
          <ac:chgData name="Muhammadh  Ahzem" userId="33858a72-637e-4f28-bf57-b2e2d9ae43c3" providerId="ADAL" clId="{54846D46-9EE9-4F58-AFF9-8AC5D4C60862}" dt="2024-04-02T05:55:17.907" v="7963" actId="1036"/>
          <ac:grpSpMkLst>
            <pc:docMk/>
            <pc:sldMk cId="0" sldId="258"/>
            <ac:grpSpMk id="71" creationId="{5CEC0ECC-01C3-31D4-5EE8-1C72FCA34B09}"/>
          </ac:grpSpMkLst>
        </pc:grpChg>
        <pc:grpChg chg="add mod">
          <ac:chgData name="Muhammadh  Ahzem" userId="33858a72-637e-4f28-bf57-b2e2d9ae43c3" providerId="ADAL" clId="{54846D46-9EE9-4F58-AFF9-8AC5D4C60862}" dt="2024-04-02T05:55:17.907" v="7963" actId="1036"/>
          <ac:grpSpMkLst>
            <pc:docMk/>
            <pc:sldMk cId="0" sldId="258"/>
            <ac:grpSpMk id="75" creationId="{66E58B13-E8FF-08D0-D320-661FA27FC151}"/>
          </ac:grpSpMkLst>
        </pc:grpChg>
        <pc:grpChg chg="mod">
          <ac:chgData name="Muhammadh  Ahzem" userId="33858a72-637e-4f28-bf57-b2e2d9ae43c3" providerId="ADAL" clId="{54846D46-9EE9-4F58-AFF9-8AC5D4C60862}" dt="2024-04-02T05:55:05.131" v="7820"/>
          <ac:grpSpMkLst>
            <pc:docMk/>
            <pc:sldMk cId="0" sldId="258"/>
            <ac:grpSpMk id="76" creationId="{7E380C07-0190-130A-06AE-8A7D9B9E9A90}"/>
          </ac:grpSpMkLst>
        </pc:grpChg>
        <pc:grpChg chg="add mod">
          <ac:chgData name="Muhammadh  Ahzem" userId="33858a72-637e-4f28-bf57-b2e2d9ae43c3" providerId="ADAL" clId="{54846D46-9EE9-4F58-AFF9-8AC5D4C60862}" dt="2024-04-02T05:55:17.907" v="7963" actId="1036"/>
          <ac:grpSpMkLst>
            <pc:docMk/>
            <pc:sldMk cId="0" sldId="258"/>
            <ac:grpSpMk id="80" creationId="{1BA81CEA-CAC5-84D4-FA73-1FFAB36FB23F}"/>
          </ac:grpSpMkLst>
        </pc:grpChg>
        <pc:grpChg chg="add mod">
          <ac:chgData name="Muhammadh  Ahzem" userId="33858a72-637e-4f28-bf57-b2e2d9ae43c3" providerId="ADAL" clId="{54846D46-9EE9-4F58-AFF9-8AC5D4C60862}" dt="2024-04-02T06:34:49.061" v="8144" actId="1076"/>
          <ac:grpSpMkLst>
            <pc:docMk/>
            <pc:sldMk cId="0" sldId="258"/>
            <ac:grpSpMk id="83" creationId="{156654AE-B3AC-4D95-7AB6-F11DC33095AE}"/>
          </ac:grpSpMkLst>
        </pc:grpChg>
        <pc:grpChg chg="add del mod">
          <ac:chgData name="Muhammadh  Ahzem" userId="33858a72-637e-4f28-bf57-b2e2d9ae43c3" providerId="ADAL" clId="{54846D46-9EE9-4F58-AFF9-8AC5D4C60862}" dt="2024-04-02T06:35:22.229" v="8151" actId="165"/>
          <ac:grpSpMkLst>
            <pc:docMk/>
            <pc:sldMk cId="0" sldId="258"/>
            <ac:grpSpMk id="84" creationId="{57C33AEF-6A15-9016-9654-AA737817431E}"/>
          </ac:grpSpMkLst>
        </pc:grpChg>
        <pc:grpChg chg="add del mod">
          <ac:chgData name="Muhammadh  Ahzem" userId="33858a72-637e-4f28-bf57-b2e2d9ae43c3" providerId="ADAL" clId="{54846D46-9EE9-4F58-AFF9-8AC5D4C60862}" dt="2024-04-02T06:34:59.967" v="8145" actId="165"/>
          <ac:grpSpMkLst>
            <pc:docMk/>
            <pc:sldMk cId="0" sldId="258"/>
            <ac:grpSpMk id="85" creationId="{0FFA877A-0B08-E8BB-C409-166666DB574F}"/>
          </ac:grpSpMkLst>
        </pc:grpChg>
        <pc:grpChg chg="add mod">
          <ac:chgData name="Muhammadh  Ahzem" userId="33858a72-637e-4f28-bf57-b2e2d9ae43c3" providerId="ADAL" clId="{54846D46-9EE9-4F58-AFF9-8AC5D4C60862}" dt="2024-04-02T06:34:39.911" v="8143" actId="12789"/>
          <ac:grpSpMkLst>
            <pc:docMk/>
            <pc:sldMk cId="0" sldId="258"/>
            <ac:grpSpMk id="86" creationId="{4B7FE830-CAD2-02D8-E20D-818CE78D9E2D}"/>
          </ac:grpSpMkLst>
        </pc:grpChg>
        <pc:picChg chg="mod">
          <ac:chgData name="Muhammadh  Ahzem" userId="33858a72-637e-4f28-bf57-b2e2d9ae43c3" providerId="ADAL" clId="{54846D46-9EE9-4F58-AFF9-8AC5D4C60862}" dt="2024-04-02T06:34:17.433" v="8140" actId="1076"/>
          <ac:picMkLst>
            <pc:docMk/>
            <pc:sldMk cId="0" sldId="258"/>
            <ac:picMk id="17" creationId="{B729F565-E6DF-623E-EE5A-44A19945AE2D}"/>
          </ac:picMkLst>
        </pc:picChg>
        <pc:picChg chg="mod ord modVis">
          <ac:chgData name="Muhammadh  Ahzem" userId="33858a72-637e-4f28-bf57-b2e2d9ae43c3" providerId="ADAL" clId="{54846D46-9EE9-4F58-AFF9-8AC5D4C60862}" dt="2024-04-02T06:35:11.182" v="8150" actId="13244"/>
          <ac:picMkLst>
            <pc:docMk/>
            <pc:sldMk cId="0" sldId="258"/>
            <ac:picMk id="18" creationId="{36B96566-D02E-E8A0-63FA-C1899B23F199}"/>
          </ac:picMkLst>
        </pc:picChg>
        <pc:picChg chg="add del mod">
          <ac:chgData name="Muhammadh  Ahzem" userId="33858a72-637e-4f28-bf57-b2e2d9ae43c3" providerId="ADAL" clId="{54846D46-9EE9-4F58-AFF9-8AC5D4C60862}" dt="2024-04-02T05:55:22.007" v="7964" actId="478"/>
          <ac:picMkLst>
            <pc:docMk/>
            <pc:sldMk cId="0" sldId="258"/>
            <ac:picMk id="47" creationId="{D37CB96F-4217-1B7B-A639-DC1C5A2E1757}"/>
          </ac:picMkLst>
        </pc:picChg>
      </pc:sldChg>
      <pc:sldChg chg="addSp delSp modSp mod">
        <pc:chgData name="Muhammadh  Ahzem" userId="33858a72-637e-4f28-bf57-b2e2d9ae43c3" providerId="ADAL" clId="{54846D46-9EE9-4F58-AFF9-8AC5D4C60862}" dt="2024-04-03T06:09:24.211" v="10538" actId="1036"/>
        <pc:sldMkLst>
          <pc:docMk/>
          <pc:sldMk cId="0" sldId="260"/>
        </pc:sldMkLst>
        <pc:spChg chg="del">
          <ac:chgData name="Muhammadh  Ahzem" userId="33858a72-637e-4f28-bf57-b2e2d9ae43c3" providerId="ADAL" clId="{54846D46-9EE9-4F58-AFF9-8AC5D4C60862}" dt="2024-04-02T05:34:00.897" v="7614" actId="478"/>
          <ac:spMkLst>
            <pc:docMk/>
            <pc:sldMk cId="0" sldId="260"/>
            <ac:spMk id="3" creationId="{BB20FCBC-9D8E-F36C-F2DA-50B4333233A7}"/>
          </ac:spMkLst>
        </pc:spChg>
        <pc:spChg chg="del mod">
          <ac:chgData name="Muhammadh  Ahzem" userId="33858a72-637e-4f28-bf57-b2e2d9ae43c3" providerId="ADAL" clId="{54846D46-9EE9-4F58-AFF9-8AC5D4C60862}" dt="2024-04-02T05:34:03.764" v="7616" actId="478"/>
          <ac:spMkLst>
            <pc:docMk/>
            <pc:sldMk cId="0" sldId="260"/>
            <ac:spMk id="4" creationId="{2AC8B833-7143-E602-DB9F-DFEAF2AE9308}"/>
          </ac:spMkLst>
        </pc:spChg>
        <pc:spChg chg="mod">
          <ac:chgData name="Muhammadh  Ahzem" userId="33858a72-637e-4f28-bf57-b2e2d9ae43c3" providerId="ADAL" clId="{54846D46-9EE9-4F58-AFF9-8AC5D4C60862}" dt="2024-04-03T06:08:53.518" v="10390"/>
          <ac:spMkLst>
            <pc:docMk/>
            <pc:sldMk cId="0" sldId="260"/>
            <ac:spMk id="4" creationId="{CA069C5F-DF98-72A9-A6BA-46541FD37A54}"/>
          </ac:spMkLst>
        </pc:spChg>
        <pc:spChg chg="mod">
          <ac:chgData name="Muhammadh  Ahzem" userId="33858a72-637e-4f28-bf57-b2e2d9ae43c3" providerId="ADAL" clId="{54846D46-9EE9-4F58-AFF9-8AC5D4C60862}" dt="2024-04-02T05:48:53.286" v="7767" actId="1036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Muhammadh  Ahzem" userId="33858a72-637e-4f28-bf57-b2e2d9ae43c3" providerId="ADAL" clId="{54846D46-9EE9-4F58-AFF9-8AC5D4C60862}" dt="2024-03-28T00:52:04.545" v="4835" actId="1036"/>
          <ac:spMkLst>
            <pc:docMk/>
            <pc:sldMk cId="0" sldId="260"/>
            <ac:spMk id="6" creationId="{87EA0741-B9EB-DFE9-BB5F-DB6A50120B1D}"/>
          </ac:spMkLst>
        </pc:spChg>
        <pc:spChg chg="add mod">
          <ac:chgData name="Muhammadh  Ahzem" userId="33858a72-637e-4f28-bf57-b2e2d9ae43c3" providerId="ADAL" clId="{54846D46-9EE9-4F58-AFF9-8AC5D4C60862}" dt="2024-03-28T00:52:04.545" v="4835" actId="1036"/>
          <ac:spMkLst>
            <pc:docMk/>
            <pc:sldMk cId="0" sldId="260"/>
            <ac:spMk id="7" creationId="{21092D33-D0E2-D40C-F771-724C30F026F2}"/>
          </ac:spMkLst>
        </pc:spChg>
        <pc:spChg chg="add mod">
          <ac:chgData name="Muhammadh  Ahzem" userId="33858a72-637e-4f28-bf57-b2e2d9ae43c3" providerId="ADAL" clId="{54846D46-9EE9-4F58-AFF9-8AC5D4C60862}" dt="2024-03-28T00:52:04.545" v="4835" actId="1036"/>
          <ac:spMkLst>
            <pc:docMk/>
            <pc:sldMk cId="0" sldId="260"/>
            <ac:spMk id="8" creationId="{4928C36E-0472-5A6A-5041-0F20829B1A61}"/>
          </ac:spMkLst>
        </pc:spChg>
        <pc:spChg chg="add mod">
          <ac:chgData name="Muhammadh  Ahzem" userId="33858a72-637e-4f28-bf57-b2e2d9ae43c3" providerId="ADAL" clId="{54846D46-9EE9-4F58-AFF9-8AC5D4C60862}" dt="2024-03-28T00:52:04.545" v="4835" actId="1036"/>
          <ac:spMkLst>
            <pc:docMk/>
            <pc:sldMk cId="0" sldId="260"/>
            <ac:spMk id="9" creationId="{EBFA450B-9055-5103-BCF6-C2295D1E277F}"/>
          </ac:spMkLst>
        </pc:spChg>
        <pc:spChg chg="add mod">
          <ac:chgData name="Muhammadh  Ahzem" userId="33858a72-637e-4f28-bf57-b2e2d9ae43c3" providerId="ADAL" clId="{54846D46-9EE9-4F58-AFF9-8AC5D4C60862}" dt="2024-03-28T00:52:04.545" v="4835" actId="1036"/>
          <ac:spMkLst>
            <pc:docMk/>
            <pc:sldMk cId="0" sldId="260"/>
            <ac:spMk id="10" creationId="{4B67E13C-FF55-ECF2-0856-41ECE0CA0F5B}"/>
          </ac:spMkLst>
        </pc:spChg>
        <pc:spChg chg="add mod">
          <ac:chgData name="Muhammadh  Ahzem" userId="33858a72-637e-4f28-bf57-b2e2d9ae43c3" providerId="ADAL" clId="{54846D46-9EE9-4F58-AFF9-8AC5D4C60862}" dt="2024-03-28T00:52:04.545" v="4835" actId="1036"/>
          <ac:spMkLst>
            <pc:docMk/>
            <pc:sldMk cId="0" sldId="260"/>
            <ac:spMk id="11" creationId="{9A440E41-4799-97E6-8822-47A18BC89FFC}"/>
          </ac:spMkLst>
        </pc:spChg>
        <pc:spChg chg="add mod">
          <ac:chgData name="Muhammadh  Ahzem" userId="33858a72-637e-4f28-bf57-b2e2d9ae43c3" providerId="ADAL" clId="{54846D46-9EE9-4F58-AFF9-8AC5D4C60862}" dt="2024-03-28T00:52:04.545" v="4835" actId="1036"/>
          <ac:spMkLst>
            <pc:docMk/>
            <pc:sldMk cId="0" sldId="260"/>
            <ac:spMk id="12" creationId="{C4DAC099-C287-7126-2A58-997D5BC19E26}"/>
          </ac:spMkLst>
        </pc:spChg>
        <pc:spChg chg="mod">
          <ac:chgData name="Muhammadh  Ahzem" userId="33858a72-637e-4f28-bf57-b2e2d9ae43c3" providerId="ADAL" clId="{54846D46-9EE9-4F58-AFF9-8AC5D4C60862}" dt="2024-04-03T06:08:53.518" v="10390"/>
          <ac:spMkLst>
            <pc:docMk/>
            <pc:sldMk cId="0" sldId="260"/>
            <ac:spMk id="14" creationId="{FA3445B4-736E-7714-3E02-1B6400DD8B7F}"/>
          </ac:spMkLst>
        </pc:spChg>
        <pc:spChg chg="add del">
          <ac:chgData name="Muhammadh  Ahzem" userId="33858a72-637e-4f28-bf57-b2e2d9ae43c3" providerId="ADAL" clId="{54846D46-9EE9-4F58-AFF9-8AC5D4C60862}" dt="2024-04-02T05:36:25.313" v="7648" actId="22"/>
          <ac:spMkLst>
            <pc:docMk/>
            <pc:sldMk cId="0" sldId="260"/>
            <ac:spMk id="15" creationId="{6FCD3055-4EEF-5EE4-D070-7C4CF7D83404}"/>
          </ac:spMkLst>
        </pc:spChg>
        <pc:spChg chg="mod">
          <ac:chgData name="Muhammadh  Ahzem" userId="33858a72-637e-4f28-bf57-b2e2d9ae43c3" providerId="ADAL" clId="{54846D46-9EE9-4F58-AFF9-8AC5D4C60862}" dt="2024-04-03T06:08:53.518" v="10390"/>
          <ac:spMkLst>
            <pc:docMk/>
            <pc:sldMk cId="0" sldId="260"/>
            <ac:spMk id="16" creationId="{A27E5392-4607-F87A-BC49-684B4C7E36E4}"/>
          </ac:spMkLst>
        </pc:spChg>
        <pc:spChg chg="mod">
          <ac:chgData name="Muhammadh  Ahzem" userId="33858a72-637e-4f28-bf57-b2e2d9ae43c3" providerId="ADAL" clId="{54846D46-9EE9-4F58-AFF9-8AC5D4C60862}" dt="2024-04-03T06:08:53.518" v="10390"/>
          <ac:spMkLst>
            <pc:docMk/>
            <pc:sldMk cId="0" sldId="260"/>
            <ac:spMk id="17" creationId="{93FEC2F6-8B48-77F0-ED63-3DDCF613E0A8}"/>
          </ac:spMkLst>
        </pc:spChg>
        <pc:spChg chg="add mod">
          <ac:chgData name="Muhammadh  Ahzem" userId="33858a72-637e-4f28-bf57-b2e2d9ae43c3" providerId="ADAL" clId="{54846D46-9EE9-4F58-AFF9-8AC5D4C60862}" dt="2024-04-02T05:53:03.729" v="7807" actId="14100"/>
          <ac:spMkLst>
            <pc:docMk/>
            <pc:sldMk cId="0" sldId="260"/>
            <ac:spMk id="18" creationId="{43520975-39B0-B730-A250-1F62484B16D2}"/>
          </ac:spMkLst>
        </pc:spChg>
        <pc:spChg chg="add mod">
          <ac:chgData name="Muhammadh  Ahzem" userId="33858a72-637e-4f28-bf57-b2e2d9ae43c3" providerId="ADAL" clId="{54846D46-9EE9-4F58-AFF9-8AC5D4C60862}" dt="2024-04-02T05:52:05.452" v="7797" actId="14100"/>
          <ac:spMkLst>
            <pc:docMk/>
            <pc:sldMk cId="0" sldId="260"/>
            <ac:spMk id="19" creationId="{C58CE64A-5BBF-C1AA-3733-DD82FC25FE1D}"/>
          </ac:spMkLst>
        </pc:spChg>
        <pc:spChg chg="add mod">
          <ac:chgData name="Muhammadh  Ahzem" userId="33858a72-637e-4f28-bf57-b2e2d9ae43c3" providerId="ADAL" clId="{54846D46-9EE9-4F58-AFF9-8AC5D4C60862}" dt="2024-04-02T05:52:18.215" v="7798" actId="14100"/>
          <ac:spMkLst>
            <pc:docMk/>
            <pc:sldMk cId="0" sldId="260"/>
            <ac:spMk id="20" creationId="{98257C70-5AE0-4E0E-B803-125D33977DED}"/>
          </ac:spMkLst>
        </pc:spChg>
        <pc:spChg chg="add mod">
          <ac:chgData name="Muhammadh  Ahzem" userId="33858a72-637e-4f28-bf57-b2e2d9ae43c3" providerId="ADAL" clId="{54846D46-9EE9-4F58-AFF9-8AC5D4C60862}" dt="2024-04-02T05:51:02.049" v="7785" actId="12788"/>
          <ac:spMkLst>
            <pc:docMk/>
            <pc:sldMk cId="0" sldId="260"/>
            <ac:spMk id="21" creationId="{A032AC57-8A7C-AF61-F259-B991F78B470B}"/>
          </ac:spMkLst>
        </pc:spChg>
        <pc:spChg chg="mod">
          <ac:chgData name="Muhammadh  Ahzem" userId="33858a72-637e-4f28-bf57-b2e2d9ae43c3" providerId="ADAL" clId="{54846D46-9EE9-4F58-AFF9-8AC5D4C60862}" dt="2024-04-02T06:41:53.112" v="8363" actId="113"/>
          <ac:spMkLst>
            <pc:docMk/>
            <pc:sldMk cId="0" sldId="260"/>
            <ac:spMk id="23" creationId="{8699BA12-366A-D9B1-1D2B-1014A4852E8B}"/>
          </ac:spMkLst>
        </pc:spChg>
        <pc:spChg chg="mod">
          <ac:chgData name="Muhammadh  Ahzem" userId="33858a72-637e-4f28-bf57-b2e2d9ae43c3" providerId="ADAL" clId="{54846D46-9EE9-4F58-AFF9-8AC5D4C60862}" dt="2024-04-02T05:39:51.609" v="7661"/>
          <ac:spMkLst>
            <pc:docMk/>
            <pc:sldMk cId="0" sldId="260"/>
            <ac:spMk id="24" creationId="{E0DF5542-51F0-D67D-063F-D1614CEBDE44}"/>
          </ac:spMkLst>
        </pc:spChg>
        <pc:spChg chg="add mod">
          <ac:chgData name="Muhammadh  Ahzem" userId="33858a72-637e-4f28-bf57-b2e2d9ae43c3" providerId="ADAL" clId="{54846D46-9EE9-4F58-AFF9-8AC5D4C60862}" dt="2024-04-03T06:09:00.793" v="10498" actId="1035"/>
          <ac:spMkLst>
            <pc:docMk/>
            <pc:sldMk cId="0" sldId="260"/>
            <ac:spMk id="26" creationId="{97A7BA38-4A4A-47D3-92C6-C34277897FE0}"/>
          </ac:spMkLst>
        </pc:spChg>
        <pc:spChg chg="mod">
          <ac:chgData name="Muhammadh  Ahzem" userId="33858a72-637e-4f28-bf57-b2e2d9ae43c3" providerId="ADAL" clId="{54846D46-9EE9-4F58-AFF9-8AC5D4C60862}" dt="2024-04-02T05:39:51.609" v="7661"/>
          <ac:spMkLst>
            <pc:docMk/>
            <pc:sldMk cId="0" sldId="260"/>
            <ac:spMk id="27" creationId="{710B455B-2FC3-474A-ECDB-E80A6893C037}"/>
          </ac:spMkLst>
        </pc:spChg>
        <pc:spChg chg="del mod topLvl">
          <ac:chgData name="Muhammadh  Ahzem" userId="33858a72-637e-4f28-bf57-b2e2d9ae43c3" providerId="ADAL" clId="{54846D46-9EE9-4F58-AFF9-8AC5D4C60862}" dt="2024-04-02T03:50:37.292" v="7398" actId="478"/>
          <ac:spMkLst>
            <pc:docMk/>
            <pc:sldMk cId="0" sldId="260"/>
            <ac:spMk id="28" creationId="{4A4F9EF9-A0F7-461E-926F-1138BB96DF86}"/>
          </ac:spMkLst>
        </pc:spChg>
        <pc:spChg chg="add mod">
          <ac:chgData name="Muhammadh  Ahzem" userId="33858a72-637e-4f28-bf57-b2e2d9ae43c3" providerId="ADAL" clId="{54846D46-9EE9-4F58-AFF9-8AC5D4C60862}" dt="2024-04-03T06:09:00.793" v="10498" actId="1035"/>
          <ac:spMkLst>
            <pc:docMk/>
            <pc:sldMk cId="0" sldId="260"/>
            <ac:spMk id="28" creationId="{4B8050CD-D683-6283-6BEF-2968E78ED92E}"/>
          </ac:spMkLst>
        </pc:spChg>
        <pc:spChg chg="mod">
          <ac:chgData name="Muhammadh  Ahzem" userId="33858a72-637e-4f28-bf57-b2e2d9ae43c3" providerId="ADAL" clId="{54846D46-9EE9-4F58-AFF9-8AC5D4C60862}" dt="2024-04-02T05:39:51.609" v="7661"/>
          <ac:spMkLst>
            <pc:docMk/>
            <pc:sldMk cId="0" sldId="260"/>
            <ac:spMk id="29" creationId="{8A51E228-C61B-5BF6-029B-6B68FDA0EEBB}"/>
          </ac:spMkLst>
        </pc:spChg>
        <pc:spChg chg="add mod">
          <ac:chgData name="Muhammadh  Ahzem" userId="33858a72-637e-4f28-bf57-b2e2d9ae43c3" providerId="ADAL" clId="{54846D46-9EE9-4F58-AFF9-8AC5D4C60862}" dt="2024-04-03T06:09:00.793" v="10498" actId="1035"/>
          <ac:spMkLst>
            <pc:docMk/>
            <pc:sldMk cId="0" sldId="260"/>
            <ac:spMk id="30" creationId="{04B9EAE3-CD86-1627-47D3-57FECA90C985}"/>
          </ac:spMkLst>
        </pc:spChg>
        <pc:spChg chg="del mod ord topLvl">
          <ac:chgData name="Muhammadh  Ahzem" userId="33858a72-637e-4f28-bf57-b2e2d9ae43c3" providerId="ADAL" clId="{54846D46-9EE9-4F58-AFF9-8AC5D4C60862}" dt="2024-04-02T03:50:31.753" v="7397" actId="478"/>
          <ac:spMkLst>
            <pc:docMk/>
            <pc:sldMk cId="0" sldId="260"/>
            <ac:spMk id="30" creationId="{887FAE97-328B-1980-A493-E9EE3FA59E2F}"/>
          </ac:spMkLst>
        </pc:spChg>
        <pc:spChg chg="add mod">
          <ac:chgData name="Muhammadh  Ahzem" userId="33858a72-637e-4f28-bf57-b2e2d9ae43c3" providerId="ADAL" clId="{54846D46-9EE9-4F58-AFF9-8AC5D4C60862}" dt="2024-04-03T06:09:00.793" v="10498" actId="1035"/>
          <ac:spMkLst>
            <pc:docMk/>
            <pc:sldMk cId="0" sldId="260"/>
            <ac:spMk id="31" creationId="{D64768B4-3AC7-8C57-E7D2-97D5E99A8E00}"/>
          </ac:spMkLst>
        </pc:spChg>
        <pc:spChg chg="mod topLvl">
          <ac:chgData name="Muhammadh  Ahzem" userId="33858a72-637e-4f28-bf57-b2e2d9ae43c3" providerId="ADAL" clId="{54846D46-9EE9-4F58-AFF9-8AC5D4C60862}" dt="2024-04-02T05:48:29.589" v="7751" actId="164"/>
          <ac:spMkLst>
            <pc:docMk/>
            <pc:sldMk cId="0" sldId="260"/>
            <ac:spMk id="32" creationId="{FEE82A4B-71B6-AF91-3BDB-C0C54271E72E}"/>
          </ac:spMkLst>
        </pc:spChg>
        <pc:spChg chg="mod topLvl">
          <ac:chgData name="Muhammadh  Ahzem" userId="33858a72-637e-4f28-bf57-b2e2d9ae43c3" providerId="ADAL" clId="{54846D46-9EE9-4F58-AFF9-8AC5D4C60862}" dt="2024-04-02T05:48:29.589" v="7751" actId="164"/>
          <ac:spMkLst>
            <pc:docMk/>
            <pc:sldMk cId="0" sldId="260"/>
            <ac:spMk id="33" creationId="{804A82CC-863C-CBB9-596F-F5DBB2B03F92}"/>
          </ac:spMkLst>
        </pc:spChg>
        <pc:spChg chg="mod">
          <ac:chgData name="Muhammadh  Ahzem" userId="33858a72-637e-4f28-bf57-b2e2d9ae43c3" providerId="ADAL" clId="{54846D46-9EE9-4F58-AFF9-8AC5D4C60862}" dt="2024-04-02T05:44:06.790" v="7693" actId="165"/>
          <ac:spMkLst>
            <pc:docMk/>
            <pc:sldMk cId="0" sldId="260"/>
            <ac:spMk id="36" creationId="{E3E71593-DB9D-2D35-D59C-D22AB1CBA4B4}"/>
          </ac:spMkLst>
        </pc:spChg>
        <pc:spChg chg="mod">
          <ac:chgData name="Muhammadh  Ahzem" userId="33858a72-637e-4f28-bf57-b2e2d9ae43c3" providerId="ADAL" clId="{54846D46-9EE9-4F58-AFF9-8AC5D4C60862}" dt="2024-04-02T05:44:06.790" v="7693" actId="165"/>
          <ac:spMkLst>
            <pc:docMk/>
            <pc:sldMk cId="0" sldId="260"/>
            <ac:spMk id="37" creationId="{3918FF98-1513-FA8A-73FC-5A4678E0CAB5}"/>
          </ac:spMkLst>
        </pc:spChg>
        <pc:spChg chg="mod">
          <ac:chgData name="Muhammadh  Ahzem" userId="33858a72-637e-4f28-bf57-b2e2d9ae43c3" providerId="ADAL" clId="{54846D46-9EE9-4F58-AFF9-8AC5D4C60862}" dt="2024-04-02T05:44:06.790" v="7693" actId="165"/>
          <ac:spMkLst>
            <pc:docMk/>
            <pc:sldMk cId="0" sldId="260"/>
            <ac:spMk id="38" creationId="{B3168923-91C9-CA38-4359-C4747521D343}"/>
          </ac:spMkLst>
        </pc:spChg>
        <pc:spChg chg="mod">
          <ac:chgData name="Muhammadh  Ahzem" userId="33858a72-637e-4f28-bf57-b2e2d9ae43c3" providerId="ADAL" clId="{54846D46-9EE9-4F58-AFF9-8AC5D4C60862}" dt="2024-04-02T05:44:06.790" v="7693" actId="165"/>
          <ac:spMkLst>
            <pc:docMk/>
            <pc:sldMk cId="0" sldId="260"/>
            <ac:spMk id="39" creationId="{AB3AFA28-26EF-9B14-25F8-7D1797BB4238}"/>
          </ac:spMkLst>
        </pc:spChg>
        <pc:spChg chg="del mod topLvl">
          <ac:chgData name="Muhammadh  Ahzem" userId="33858a72-637e-4f28-bf57-b2e2d9ae43c3" providerId="ADAL" clId="{54846D46-9EE9-4F58-AFF9-8AC5D4C60862}" dt="2024-04-02T05:47:16.971" v="7732" actId="478"/>
          <ac:spMkLst>
            <pc:docMk/>
            <pc:sldMk cId="0" sldId="260"/>
            <ac:spMk id="42" creationId="{B1B61606-34C9-E50A-2A50-C3E2036FC387}"/>
          </ac:spMkLst>
        </pc:spChg>
        <pc:spChg chg="del mod topLvl">
          <ac:chgData name="Muhammadh  Ahzem" userId="33858a72-637e-4f28-bf57-b2e2d9ae43c3" providerId="ADAL" clId="{54846D46-9EE9-4F58-AFF9-8AC5D4C60862}" dt="2024-04-02T05:47:16.974" v="7734"/>
          <ac:spMkLst>
            <pc:docMk/>
            <pc:sldMk cId="0" sldId="260"/>
            <ac:spMk id="43" creationId="{065C8898-C011-DC4B-1C8D-14997273C534}"/>
          </ac:spMkLst>
        </pc:spChg>
        <pc:spChg chg="mod">
          <ac:chgData name="Muhammadh  Ahzem" userId="33858a72-637e-4f28-bf57-b2e2d9ae43c3" providerId="ADAL" clId="{54846D46-9EE9-4F58-AFF9-8AC5D4C60862}" dt="2024-04-02T05:45:24.717" v="7703" actId="165"/>
          <ac:spMkLst>
            <pc:docMk/>
            <pc:sldMk cId="0" sldId="260"/>
            <ac:spMk id="44" creationId="{4C49815E-400F-7822-E0F5-184D0EECBFDD}"/>
          </ac:spMkLst>
        </pc:spChg>
        <pc:spChg chg="mod">
          <ac:chgData name="Muhammadh  Ahzem" userId="33858a72-637e-4f28-bf57-b2e2d9ae43c3" providerId="ADAL" clId="{54846D46-9EE9-4F58-AFF9-8AC5D4C60862}" dt="2024-04-02T05:45:24.717" v="7703" actId="165"/>
          <ac:spMkLst>
            <pc:docMk/>
            <pc:sldMk cId="0" sldId="260"/>
            <ac:spMk id="45" creationId="{D1B57697-37DF-D477-023A-9CFB1FB1CCA5}"/>
          </ac:spMkLst>
        </pc:spChg>
        <pc:spChg chg="mod">
          <ac:chgData name="Muhammadh  Ahzem" userId="33858a72-637e-4f28-bf57-b2e2d9ae43c3" providerId="ADAL" clId="{54846D46-9EE9-4F58-AFF9-8AC5D4C60862}" dt="2024-04-02T05:39:51.609" v="7661"/>
          <ac:spMkLst>
            <pc:docMk/>
            <pc:sldMk cId="0" sldId="260"/>
            <ac:spMk id="47" creationId="{1AD9E6E3-E693-8175-9301-36830529AF07}"/>
          </ac:spMkLst>
        </pc:spChg>
        <pc:spChg chg="mod">
          <ac:chgData name="Muhammadh  Ahzem" userId="33858a72-637e-4f28-bf57-b2e2d9ae43c3" providerId="ADAL" clId="{54846D46-9EE9-4F58-AFF9-8AC5D4C60862}" dt="2024-04-02T06:41:59.675" v="8364" actId="113"/>
          <ac:spMkLst>
            <pc:docMk/>
            <pc:sldMk cId="0" sldId="260"/>
            <ac:spMk id="48" creationId="{DD70B9A2-0A95-218F-8853-B9072C2C2A4E}"/>
          </ac:spMkLst>
        </pc:spChg>
        <pc:spChg chg="mod">
          <ac:chgData name="Muhammadh  Ahzem" userId="33858a72-637e-4f28-bf57-b2e2d9ae43c3" providerId="ADAL" clId="{54846D46-9EE9-4F58-AFF9-8AC5D4C60862}" dt="2024-04-02T05:39:51.609" v="7661"/>
          <ac:spMkLst>
            <pc:docMk/>
            <pc:sldMk cId="0" sldId="260"/>
            <ac:spMk id="50" creationId="{1CF9A1C5-4417-957E-2724-C7071620B5BD}"/>
          </ac:spMkLst>
        </pc:spChg>
        <pc:spChg chg="mod">
          <ac:chgData name="Muhammadh  Ahzem" userId="33858a72-637e-4f28-bf57-b2e2d9ae43c3" providerId="ADAL" clId="{54846D46-9EE9-4F58-AFF9-8AC5D4C60862}" dt="2024-04-02T06:42:03.694" v="8365" actId="113"/>
          <ac:spMkLst>
            <pc:docMk/>
            <pc:sldMk cId="0" sldId="260"/>
            <ac:spMk id="51" creationId="{C59F4247-4E0F-24E3-D638-85A113ACDF61}"/>
          </ac:spMkLst>
        </pc:spChg>
        <pc:spChg chg="add mod">
          <ac:chgData name="Muhammadh  Ahzem" userId="33858a72-637e-4f28-bf57-b2e2d9ae43c3" providerId="ADAL" clId="{54846D46-9EE9-4F58-AFF9-8AC5D4C60862}" dt="2024-04-02T05:53:18.612" v="7814" actId="1036"/>
          <ac:spMkLst>
            <pc:docMk/>
            <pc:sldMk cId="0" sldId="260"/>
            <ac:spMk id="52" creationId="{D91862DE-BE97-ABA6-DCA3-D07955358968}"/>
          </ac:spMkLst>
        </pc:spChg>
        <pc:spChg chg="add mod">
          <ac:chgData name="Muhammadh  Ahzem" userId="33858a72-637e-4f28-bf57-b2e2d9ae43c3" providerId="ADAL" clId="{54846D46-9EE9-4F58-AFF9-8AC5D4C60862}" dt="2024-04-02T05:50:06.763" v="7778" actId="12788"/>
          <ac:spMkLst>
            <pc:docMk/>
            <pc:sldMk cId="0" sldId="260"/>
            <ac:spMk id="53" creationId="{4A7312CC-2E91-4494-EDED-A93552E22512}"/>
          </ac:spMkLst>
        </pc:spChg>
        <pc:spChg chg="add mod ord">
          <ac:chgData name="Muhammadh  Ahzem" userId="33858a72-637e-4f28-bf57-b2e2d9ae43c3" providerId="ADAL" clId="{54846D46-9EE9-4F58-AFF9-8AC5D4C60862}" dt="2024-04-02T05:52:35.056" v="7803" actId="167"/>
          <ac:spMkLst>
            <pc:docMk/>
            <pc:sldMk cId="0" sldId="260"/>
            <ac:spMk id="54" creationId="{8CC93EED-CBCE-87FA-EAD5-F653DA22B720}"/>
          </ac:spMkLst>
        </pc:spChg>
        <pc:spChg chg="mod">
          <ac:chgData name="Muhammadh  Ahzem" userId="33858a72-637e-4f28-bf57-b2e2d9ae43c3" providerId="ADAL" clId="{54846D46-9EE9-4F58-AFF9-8AC5D4C60862}" dt="2024-04-02T05:45:52.104" v="7710" actId="165"/>
          <ac:spMkLst>
            <pc:docMk/>
            <pc:sldMk cId="0" sldId="260"/>
            <ac:spMk id="56" creationId="{2E7A7EB2-B1EC-6167-0741-7DF149FE5B08}"/>
          </ac:spMkLst>
        </pc:spChg>
        <pc:spChg chg="mod">
          <ac:chgData name="Muhammadh  Ahzem" userId="33858a72-637e-4f28-bf57-b2e2d9ae43c3" providerId="ADAL" clId="{54846D46-9EE9-4F58-AFF9-8AC5D4C60862}" dt="2024-04-02T05:45:52.104" v="7710" actId="165"/>
          <ac:spMkLst>
            <pc:docMk/>
            <pc:sldMk cId="0" sldId="260"/>
            <ac:spMk id="57" creationId="{965FA59E-48D8-1367-1A50-A0ECDC759FF6}"/>
          </ac:spMkLst>
        </pc:spChg>
        <pc:spChg chg="add mod topLvl">
          <ac:chgData name="Muhammadh  Ahzem" userId="33858a72-637e-4f28-bf57-b2e2d9ae43c3" providerId="ADAL" clId="{54846D46-9EE9-4F58-AFF9-8AC5D4C60862}" dt="2024-04-02T05:46:46.145" v="7721" actId="164"/>
          <ac:spMkLst>
            <pc:docMk/>
            <pc:sldMk cId="0" sldId="260"/>
            <ac:spMk id="58" creationId="{D281BE4F-7035-7183-C31D-17A7E4F38C16}"/>
          </ac:spMkLst>
        </pc:spChg>
        <pc:spChg chg="add mod topLvl">
          <ac:chgData name="Muhammadh  Ahzem" userId="33858a72-637e-4f28-bf57-b2e2d9ae43c3" providerId="ADAL" clId="{54846D46-9EE9-4F58-AFF9-8AC5D4C60862}" dt="2024-04-02T05:47:12.900" v="7731"/>
          <ac:spMkLst>
            <pc:docMk/>
            <pc:sldMk cId="0" sldId="260"/>
            <ac:spMk id="59" creationId="{1F85BC31-8957-3352-EC88-3722F05D27B1}"/>
          </ac:spMkLst>
        </pc:spChg>
        <pc:spChg chg="mod">
          <ac:chgData name="Muhammadh  Ahzem" userId="33858a72-637e-4f28-bf57-b2e2d9ae43c3" providerId="ADAL" clId="{54846D46-9EE9-4F58-AFF9-8AC5D4C60862}" dt="2024-04-02T04:28:20.858" v="7606" actId="20577"/>
          <ac:spMkLst>
            <pc:docMk/>
            <pc:sldMk cId="0" sldId="260"/>
            <ac:spMk id="61" creationId="{A065D87A-44F2-0861-9FCB-D788279E7405}"/>
          </ac:spMkLst>
        </pc:spChg>
        <pc:spChg chg="mod">
          <ac:chgData name="Muhammadh  Ahzem" userId="33858a72-637e-4f28-bf57-b2e2d9ae43c3" providerId="ADAL" clId="{54846D46-9EE9-4F58-AFF9-8AC5D4C60862}" dt="2024-03-27T18:20:21.809" v="190" actId="1076"/>
          <ac:spMkLst>
            <pc:docMk/>
            <pc:sldMk cId="0" sldId="260"/>
            <ac:spMk id="62" creationId="{ECD981E5-67A1-362E-1C8B-000016918A20}"/>
          </ac:spMkLst>
        </pc:spChg>
        <pc:spChg chg="del">
          <ac:chgData name="Muhammadh  Ahzem" userId="33858a72-637e-4f28-bf57-b2e2d9ae43c3" providerId="ADAL" clId="{54846D46-9EE9-4F58-AFF9-8AC5D4C60862}" dt="2024-03-27T18:19:08.015" v="182" actId="478"/>
          <ac:spMkLst>
            <pc:docMk/>
            <pc:sldMk cId="0" sldId="260"/>
            <ac:spMk id="64" creationId="{1F46AA06-8AE2-6DB9-1E50-D9A60F933CCC}"/>
          </ac:spMkLst>
        </pc:spChg>
        <pc:spChg chg="add mod">
          <ac:chgData name="Muhammadh  Ahzem" userId="33858a72-637e-4f28-bf57-b2e2d9ae43c3" providerId="ADAL" clId="{54846D46-9EE9-4F58-AFF9-8AC5D4C60862}" dt="2024-04-02T05:46:46.145" v="7721" actId="164"/>
          <ac:spMkLst>
            <pc:docMk/>
            <pc:sldMk cId="0" sldId="260"/>
            <ac:spMk id="64" creationId="{DD44350D-EA03-EB20-9534-5C7CC0A32618}"/>
          </ac:spMkLst>
        </pc:spChg>
        <pc:spChg chg="del">
          <ac:chgData name="Muhammadh  Ahzem" userId="33858a72-637e-4f28-bf57-b2e2d9ae43c3" providerId="ADAL" clId="{54846D46-9EE9-4F58-AFF9-8AC5D4C60862}" dt="2024-03-27T18:18:57.760" v="181" actId="478"/>
          <ac:spMkLst>
            <pc:docMk/>
            <pc:sldMk cId="0" sldId="260"/>
            <ac:spMk id="65" creationId="{8E15C210-63FA-5038-D319-922700E350D9}"/>
          </ac:spMkLst>
        </pc:spChg>
        <pc:spChg chg="add 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66" creationId="{31977C77-A049-5D52-1AE4-40C9D97C1F89}"/>
          </ac:spMkLst>
        </pc:spChg>
        <pc:spChg chg="add 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67" creationId="{973C157F-27B0-94DB-F853-829525D2B568}"/>
          </ac:spMkLst>
        </pc:spChg>
        <pc:spChg chg="add 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68" creationId="{BC1E52E5-530C-ADB7-652F-13029E0C535D}"/>
          </ac:spMkLst>
        </pc:spChg>
        <pc:spChg chg="add 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69" creationId="{8A0DE6F9-2E30-4068-35AB-E4228BE669DA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71" creationId="{A69A42F6-2950-CD2E-8FBF-C9F4804F6987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75" creationId="{4D9FE497-ED9D-2978-C5BB-C386C5960067}"/>
          </ac:spMkLst>
        </pc:spChg>
        <pc:spChg chg="del mod topLvl">
          <ac:chgData name="Muhammadh  Ahzem" userId="33858a72-637e-4f28-bf57-b2e2d9ae43c3" providerId="ADAL" clId="{54846D46-9EE9-4F58-AFF9-8AC5D4C60862}" dt="2024-04-02T05:54:33.032" v="7819" actId="478"/>
          <ac:spMkLst>
            <pc:docMk/>
            <pc:sldMk cId="0" sldId="260"/>
            <ac:spMk id="76" creationId="{BAE1CB8B-F488-4CD1-E34C-018C6A10600D}"/>
          </ac:spMkLst>
        </pc:spChg>
        <pc:spChg chg="del mod ord topLvl">
          <ac:chgData name="Muhammadh  Ahzem" userId="33858a72-637e-4f28-bf57-b2e2d9ae43c3" providerId="ADAL" clId="{54846D46-9EE9-4F58-AFF9-8AC5D4C60862}" dt="2024-04-02T03:51:05.246" v="7402" actId="478"/>
          <ac:spMkLst>
            <pc:docMk/>
            <pc:sldMk cId="0" sldId="260"/>
            <ac:spMk id="77" creationId="{3460CD7F-C52E-BEDD-793D-A90593043B23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79" creationId="{7F18FA1E-E419-4A71-0925-076F19DAD92C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80" creationId="{AD9E873B-433B-3D5B-4A91-258D0AA11995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82" creationId="{344328F7-AF6D-7E9F-607F-33E39CA645EE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83" creationId="{29434277-AEB6-DD36-2B45-EA389843ECB1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86" creationId="{3DE69512-8C10-8BA0-3F5E-667283761081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87" creationId="{F3AB8FD8-D5B8-5883-809A-5BC210F62394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88" creationId="{1EF9A2D8-5E1D-CB3A-C44E-614E9800E122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89" creationId="{6F517680-D84D-2DD5-A299-3AD980A3788A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92" creationId="{B3FF5D6B-41E3-EA94-EC0F-FB57BC62C218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93" creationId="{F7A2363C-3066-F278-AFD2-92302EC4DA6A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94" creationId="{13D329CA-AFE0-B735-BBD5-A08A8D808D78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95" creationId="{A9193F86-DBC7-1C53-DC97-487AE602BEF0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97" creationId="{69ECAB8A-311D-F852-C134-E89CC93FAF99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98" creationId="{B1BEDF79-3827-3370-BE45-DBD6AE8A7528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100" creationId="{5CFA8398-6F61-F8C5-1847-7D19386FDA7F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101" creationId="{64B5833F-29DA-B279-05D9-7390030A8202}"/>
          </ac:spMkLst>
        </pc:spChg>
        <pc:spChg chg="add 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102" creationId="{1B0F2E2C-0AE0-2254-7E0A-32E233A0164D}"/>
          </ac:spMkLst>
        </pc:spChg>
        <pc:spChg chg="add 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103" creationId="{4F2FBF42-5F46-CF4C-2EF7-E285723A4BCB}"/>
          </ac:spMkLst>
        </pc:spChg>
        <pc:spChg chg="add 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104" creationId="{A9B5043C-40C3-50F7-543F-75593DA85122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106" creationId="{02FC4E56-D5D1-1874-01A1-BA0D223D561E}"/>
          </ac:spMkLst>
        </pc:spChg>
        <pc:spChg chg="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107" creationId="{1E1AAD94-23EF-4CA4-ACC8-C311B0ED5FAF}"/>
          </ac:spMkLst>
        </pc:spChg>
        <pc:spChg chg="add 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108" creationId="{0D282FAE-F6A7-ACCB-DEDE-BB5E440552A2}"/>
          </ac:spMkLst>
        </pc:spChg>
        <pc:spChg chg="add mod">
          <ac:chgData name="Muhammadh  Ahzem" userId="33858a72-637e-4f28-bf57-b2e2d9ae43c3" providerId="ADAL" clId="{54846D46-9EE9-4F58-AFF9-8AC5D4C60862}" dt="2024-04-02T05:46:51.141" v="7722"/>
          <ac:spMkLst>
            <pc:docMk/>
            <pc:sldMk cId="0" sldId="260"/>
            <ac:spMk id="109" creationId="{4662109B-DB87-D6AD-A7DF-3EBAE2AAE3FA}"/>
          </ac:spMkLst>
        </pc:spChg>
        <pc:spChg chg="mod">
          <ac:chgData name="Muhammadh  Ahzem" userId="33858a72-637e-4f28-bf57-b2e2d9ae43c3" providerId="ADAL" clId="{54846D46-9EE9-4F58-AFF9-8AC5D4C60862}" dt="2024-04-02T05:46:54.213" v="7723"/>
          <ac:spMkLst>
            <pc:docMk/>
            <pc:sldMk cId="0" sldId="260"/>
            <ac:spMk id="111" creationId="{6F36475E-187D-CA29-340D-4D3B1B5A0FCB}"/>
          </ac:spMkLst>
        </pc:spChg>
        <pc:spChg chg="mod">
          <ac:chgData name="Muhammadh  Ahzem" userId="33858a72-637e-4f28-bf57-b2e2d9ae43c3" providerId="ADAL" clId="{54846D46-9EE9-4F58-AFF9-8AC5D4C60862}" dt="2024-04-02T05:46:54.213" v="7723"/>
          <ac:spMkLst>
            <pc:docMk/>
            <pc:sldMk cId="0" sldId="260"/>
            <ac:spMk id="112" creationId="{7BC9B1AD-B433-DDBF-4B2D-F649EC6A21C1}"/>
          </ac:spMkLst>
        </pc:spChg>
        <pc:spChg chg="mod">
          <ac:chgData name="Muhammadh  Ahzem" userId="33858a72-637e-4f28-bf57-b2e2d9ae43c3" providerId="ADAL" clId="{54846D46-9EE9-4F58-AFF9-8AC5D4C60862}" dt="2024-04-02T05:46:54.213" v="7723"/>
          <ac:spMkLst>
            <pc:docMk/>
            <pc:sldMk cId="0" sldId="260"/>
            <ac:spMk id="113" creationId="{CDDD25A6-3C6B-7C61-C0DA-043331F11C9A}"/>
          </ac:spMkLst>
        </pc:spChg>
        <pc:spChg chg="add del">
          <ac:chgData name="Muhammadh  Ahzem" userId="33858a72-637e-4f28-bf57-b2e2d9ae43c3" providerId="ADAL" clId="{54846D46-9EE9-4F58-AFF9-8AC5D4C60862}" dt="2024-04-02T05:47:44.894" v="7737" actId="478"/>
          <ac:spMkLst>
            <pc:docMk/>
            <pc:sldMk cId="0" sldId="260"/>
            <ac:spMk id="114" creationId="{C6E057A6-0294-5FEE-CCEB-F85B7C66B55A}"/>
          </ac:spMkLst>
        </pc:spChg>
        <pc:spChg chg="add mod">
          <ac:chgData name="Muhammadh  Ahzem" userId="33858a72-637e-4f28-bf57-b2e2d9ae43c3" providerId="ADAL" clId="{54846D46-9EE9-4F58-AFF9-8AC5D4C60862}" dt="2024-04-02T05:48:38.351" v="7754" actId="164"/>
          <ac:spMkLst>
            <pc:docMk/>
            <pc:sldMk cId="0" sldId="260"/>
            <ac:spMk id="115" creationId="{24EF2DE5-DC96-EA7E-D575-1487D20F0BE5}"/>
          </ac:spMkLst>
        </pc:spChg>
        <pc:grpChg chg="add mod">
          <ac:chgData name="Muhammadh  Ahzem" userId="33858a72-637e-4f28-bf57-b2e2d9ae43c3" providerId="ADAL" clId="{54846D46-9EE9-4F58-AFF9-8AC5D4C60862}" dt="2024-04-03T06:09:24.211" v="10538" actId="1036"/>
          <ac:grpSpMkLst>
            <pc:docMk/>
            <pc:sldMk cId="0" sldId="260"/>
            <ac:grpSpMk id="3" creationId="{96BE3DE7-FA53-D151-E587-3AC00945E226}"/>
          </ac:grpSpMkLst>
        </pc:grpChg>
        <pc:grpChg chg="add mod">
          <ac:chgData name="Muhammadh  Ahzem" userId="33858a72-637e-4f28-bf57-b2e2d9ae43c3" providerId="ADAL" clId="{54846D46-9EE9-4F58-AFF9-8AC5D4C60862}" dt="2024-04-03T06:09:24.211" v="10538" actId="1036"/>
          <ac:grpSpMkLst>
            <pc:docMk/>
            <pc:sldMk cId="0" sldId="260"/>
            <ac:grpSpMk id="15" creationId="{2B58D5F1-C3B0-6A00-6D5C-1D3538171FA3}"/>
          </ac:grpSpMkLst>
        </pc:grpChg>
        <pc:grpChg chg="add mod ord">
          <ac:chgData name="Muhammadh  Ahzem" userId="33858a72-637e-4f28-bf57-b2e2d9ae43c3" providerId="ADAL" clId="{54846D46-9EE9-4F58-AFF9-8AC5D4C60862}" dt="2024-04-02T05:52:38.194" v="7804" actId="166"/>
          <ac:grpSpMkLst>
            <pc:docMk/>
            <pc:sldMk cId="0" sldId="260"/>
            <ac:grpSpMk id="22" creationId="{78DE6ABC-977C-28F0-9EBD-BCFE758EF26C}"/>
          </ac:grpSpMkLst>
        </pc:grpChg>
        <pc:grpChg chg="add mod">
          <ac:chgData name="Muhammadh  Ahzem" userId="33858a72-637e-4f28-bf57-b2e2d9ae43c3" providerId="ADAL" clId="{54846D46-9EE9-4F58-AFF9-8AC5D4C60862}" dt="2024-04-02T05:51:02.049" v="7785" actId="12788"/>
          <ac:grpSpMkLst>
            <pc:docMk/>
            <pc:sldMk cId="0" sldId="260"/>
            <ac:grpSpMk id="25" creationId="{2F04D92F-6E6B-E6DF-BF5D-43C44CA4C689}"/>
          </ac:grpSpMkLst>
        </pc:grpChg>
        <pc:grpChg chg="add del mod">
          <ac:chgData name="Muhammadh  Ahzem" userId="33858a72-637e-4f28-bf57-b2e2d9ae43c3" providerId="ADAL" clId="{54846D46-9EE9-4F58-AFF9-8AC5D4C60862}" dt="2024-04-02T05:44:06.790" v="7693" actId="165"/>
          <ac:grpSpMkLst>
            <pc:docMk/>
            <pc:sldMk cId="0" sldId="260"/>
            <ac:grpSpMk id="31" creationId="{2F434FCF-33B6-1B98-D9C0-70B986F06B99}"/>
          </ac:grpSpMkLst>
        </pc:grpChg>
        <pc:grpChg chg="add del mod ord topLvl">
          <ac:chgData name="Muhammadh  Ahzem" userId="33858a72-637e-4f28-bf57-b2e2d9ae43c3" providerId="ADAL" clId="{54846D46-9EE9-4F58-AFF9-8AC5D4C60862}" dt="2024-04-02T05:45:56.793" v="7712" actId="478"/>
          <ac:grpSpMkLst>
            <pc:docMk/>
            <pc:sldMk cId="0" sldId="260"/>
            <ac:grpSpMk id="34" creationId="{8790646A-0218-7DDA-F24B-F369610B1D1F}"/>
          </ac:grpSpMkLst>
        </pc:grpChg>
        <pc:grpChg chg="mod topLvl">
          <ac:chgData name="Muhammadh  Ahzem" userId="33858a72-637e-4f28-bf57-b2e2d9ae43c3" providerId="ADAL" clId="{54846D46-9EE9-4F58-AFF9-8AC5D4C60862}" dt="2024-04-02T05:51:02.049" v="7785" actId="12788"/>
          <ac:grpSpMkLst>
            <pc:docMk/>
            <pc:sldMk cId="0" sldId="260"/>
            <ac:grpSpMk id="35" creationId="{83B007A0-93CC-78DD-E8AC-9EB7555737D8}"/>
          </ac:grpSpMkLst>
        </pc:grpChg>
        <pc:grpChg chg="add del mod">
          <ac:chgData name="Muhammadh  Ahzem" userId="33858a72-637e-4f28-bf57-b2e2d9ae43c3" providerId="ADAL" clId="{54846D46-9EE9-4F58-AFF9-8AC5D4C60862}" dt="2024-04-02T05:45:24.717" v="7703" actId="165"/>
          <ac:grpSpMkLst>
            <pc:docMk/>
            <pc:sldMk cId="0" sldId="260"/>
            <ac:grpSpMk id="40" creationId="{786685ED-87E0-9C4B-02E0-4EB2BCC1E3A2}"/>
          </ac:grpSpMkLst>
        </pc:grpChg>
        <pc:grpChg chg="del mod topLvl">
          <ac:chgData name="Muhammadh  Ahzem" userId="33858a72-637e-4f28-bf57-b2e2d9ae43c3" providerId="ADAL" clId="{54846D46-9EE9-4F58-AFF9-8AC5D4C60862}" dt="2024-04-02T05:45:37.612" v="7705" actId="478"/>
          <ac:grpSpMkLst>
            <pc:docMk/>
            <pc:sldMk cId="0" sldId="260"/>
            <ac:grpSpMk id="41" creationId="{BF0A487A-41DC-ACB2-F07F-25A55A5E25EE}"/>
          </ac:grpSpMkLst>
        </pc:grpChg>
        <pc:grpChg chg="add mod">
          <ac:chgData name="Muhammadh  Ahzem" userId="33858a72-637e-4f28-bf57-b2e2d9ae43c3" providerId="ADAL" clId="{54846D46-9EE9-4F58-AFF9-8AC5D4C60862}" dt="2024-04-02T05:39:54.546" v="7663" actId="688"/>
          <ac:grpSpMkLst>
            <pc:docMk/>
            <pc:sldMk cId="0" sldId="260"/>
            <ac:grpSpMk id="46" creationId="{734D1D3A-AD91-A7AD-2A0E-F06FFC2FE44D}"/>
          </ac:grpSpMkLst>
        </pc:grpChg>
        <pc:grpChg chg="add mod">
          <ac:chgData name="Muhammadh  Ahzem" userId="33858a72-637e-4f28-bf57-b2e2d9ae43c3" providerId="ADAL" clId="{54846D46-9EE9-4F58-AFF9-8AC5D4C60862}" dt="2024-04-02T05:50:13.195" v="7779" actId="1076"/>
          <ac:grpSpMkLst>
            <pc:docMk/>
            <pc:sldMk cId="0" sldId="260"/>
            <ac:grpSpMk id="49" creationId="{E2D31936-C655-BE9F-8289-EC31E4125B9B}"/>
          </ac:grpSpMkLst>
        </pc:grpChg>
        <pc:grpChg chg="add del mod topLvl">
          <ac:chgData name="Muhammadh  Ahzem" userId="33858a72-637e-4f28-bf57-b2e2d9ae43c3" providerId="ADAL" clId="{54846D46-9EE9-4F58-AFF9-8AC5D4C60862}" dt="2024-04-02T05:45:54.440" v="7711" actId="478"/>
          <ac:grpSpMkLst>
            <pc:docMk/>
            <pc:sldMk cId="0" sldId="260"/>
            <ac:grpSpMk id="55" creationId="{7957261C-BC7B-3F0D-A9E0-8C245F805927}"/>
          </ac:grpSpMkLst>
        </pc:grpChg>
        <pc:grpChg chg="del mod">
          <ac:chgData name="Muhammadh  Ahzem" userId="33858a72-637e-4f28-bf57-b2e2d9ae43c3" providerId="ADAL" clId="{54846D46-9EE9-4F58-AFF9-8AC5D4C60862}" dt="2024-03-27T18:22:50.701" v="203" actId="165"/>
          <ac:grpSpMkLst>
            <pc:docMk/>
            <pc:sldMk cId="0" sldId="260"/>
            <ac:grpSpMk id="59" creationId="{149DA058-3F01-D45F-75F2-A13094FC06D5}"/>
          </ac:grpSpMkLst>
        </pc:grpChg>
        <pc:grpChg chg="add del mod">
          <ac:chgData name="Muhammadh  Ahzem" userId="33858a72-637e-4f28-bf57-b2e2d9ae43c3" providerId="ADAL" clId="{54846D46-9EE9-4F58-AFF9-8AC5D4C60862}" dt="2024-04-02T05:33:43.067" v="7613" actId="478"/>
          <ac:grpSpMkLst>
            <pc:docMk/>
            <pc:sldMk cId="0" sldId="260"/>
            <ac:grpSpMk id="60" creationId="{72DD8F93-FB63-E37B-C057-08449DC845E2}"/>
          </ac:grpSpMkLst>
        </pc:grpChg>
        <pc:grpChg chg="add del mod">
          <ac:chgData name="Muhammadh  Ahzem" userId="33858a72-637e-4f28-bf57-b2e2d9ae43c3" providerId="ADAL" clId="{54846D46-9EE9-4F58-AFF9-8AC5D4C60862}" dt="2024-04-02T05:45:52.104" v="7710" actId="165"/>
          <ac:grpSpMkLst>
            <pc:docMk/>
            <pc:sldMk cId="0" sldId="260"/>
            <ac:grpSpMk id="63" creationId="{14DE1DB3-D408-6029-3ACE-BAC4A00A466F}"/>
          </ac:grpSpMkLst>
        </pc:grpChg>
        <pc:grpChg chg="add mod">
          <ac:chgData name="Muhammadh  Ahzem" userId="33858a72-637e-4f28-bf57-b2e2d9ae43c3" providerId="ADAL" clId="{54846D46-9EE9-4F58-AFF9-8AC5D4C60862}" dt="2024-04-02T05:51:58.943" v="7796" actId="1076"/>
          <ac:grpSpMkLst>
            <pc:docMk/>
            <pc:sldMk cId="0" sldId="260"/>
            <ac:grpSpMk id="65" creationId="{145858E2-0842-4A4B-DF68-8BEE55C7ED0D}"/>
          </ac:grpSpMkLst>
        </pc:grpChg>
        <pc:grpChg chg="del">
          <ac:chgData name="Muhammadh  Ahzem" userId="33858a72-637e-4f28-bf57-b2e2d9ae43c3" providerId="ADAL" clId="{54846D46-9EE9-4F58-AFF9-8AC5D4C60862}" dt="2024-03-27T18:19:19.459" v="183" actId="478"/>
          <ac:grpSpMkLst>
            <pc:docMk/>
            <pc:sldMk cId="0" sldId="260"/>
            <ac:grpSpMk id="69" creationId="{FF280C80-09DC-2883-8BBA-9106904F84A0}"/>
          </ac:grpSpMkLst>
        </pc:grpChg>
        <pc:grpChg chg="add mod">
          <ac:chgData name="Muhammadh  Ahzem" userId="33858a72-637e-4f28-bf57-b2e2d9ae43c3" providerId="ADAL" clId="{54846D46-9EE9-4F58-AFF9-8AC5D4C60862}" dt="2024-04-02T05:46:51.141" v="7722"/>
          <ac:grpSpMkLst>
            <pc:docMk/>
            <pc:sldMk cId="0" sldId="260"/>
            <ac:grpSpMk id="70" creationId="{8DC8F2C3-DFFE-D0FE-431E-3C953FA7C8C0}"/>
          </ac:grpSpMkLst>
        </pc:grpChg>
        <pc:grpChg chg="del mod">
          <ac:chgData name="Muhammadh  Ahzem" userId="33858a72-637e-4f28-bf57-b2e2d9ae43c3" providerId="ADAL" clId="{54846D46-9EE9-4F58-AFF9-8AC5D4C60862}" dt="2024-04-02T03:49:20.806" v="7386" actId="478"/>
          <ac:grpSpMkLst>
            <pc:docMk/>
            <pc:sldMk cId="0" sldId="260"/>
            <ac:grpSpMk id="72" creationId="{1818C46B-96C7-33B8-3596-6DD218B97E14}"/>
          </ac:grpSpMkLst>
        </pc:grpChg>
        <pc:grpChg chg="del mod">
          <ac:chgData name="Muhammadh  Ahzem" userId="33858a72-637e-4f28-bf57-b2e2d9ae43c3" providerId="ADAL" clId="{54846D46-9EE9-4F58-AFF9-8AC5D4C60862}" dt="2024-03-27T18:23:00.617" v="204" actId="165"/>
          <ac:grpSpMkLst>
            <pc:docMk/>
            <pc:sldMk cId="0" sldId="260"/>
            <ac:grpSpMk id="75" creationId="{BB30A80D-C97C-3992-9D1A-B51C9CA233CE}"/>
          </ac:grpSpMkLst>
        </pc:grpChg>
        <pc:grpChg chg="add mod">
          <ac:chgData name="Muhammadh  Ahzem" userId="33858a72-637e-4f28-bf57-b2e2d9ae43c3" providerId="ADAL" clId="{54846D46-9EE9-4F58-AFF9-8AC5D4C60862}" dt="2024-04-02T05:46:51.141" v="7722"/>
          <ac:grpSpMkLst>
            <pc:docMk/>
            <pc:sldMk cId="0" sldId="260"/>
            <ac:grpSpMk id="78" creationId="{54E8341A-6E26-E8F7-FA5E-90145B104995}"/>
          </ac:grpSpMkLst>
        </pc:grpChg>
        <pc:grpChg chg="add mod">
          <ac:chgData name="Muhammadh  Ahzem" userId="33858a72-637e-4f28-bf57-b2e2d9ae43c3" providerId="ADAL" clId="{54846D46-9EE9-4F58-AFF9-8AC5D4C60862}" dt="2024-04-02T05:46:51.141" v="7722"/>
          <ac:grpSpMkLst>
            <pc:docMk/>
            <pc:sldMk cId="0" sldId="260"/>
            <ac:grpSpMk id="81" creationId="{E520AC42-8E68-E28D-AA86-3CF8D6703CCB}"/>
          </ac:grpSpMkLst>
        </pc:grpChg>
        <pc:grpChg chg="mod">
          <ac:chgData name="Muhammadh  Ahzem" userId="33858a72-637e-4f28-bf57-b2e2d9ae43c3" providerId="ADAL" clId="{54846D46-9EE9-4F58-AFF9-8AC5D4C60862}" dt="2024-04-02T05:46:51.141" v="7722"/>
          <ac:grpSpMkLst>
            <pc:docMk/>
            <pc:sldMk cId="0" sldId="260"/>
            <ac:grpSpMk id="84" creationId="{75F0A1F4-2973-251A-AC52-F5D6CBC7D26F}"/>
          </ac:grpSpMkLst>
        </pc:grpChg>
        <pc:grpChg chg="mod">
          <ac:chgData name="Muhammadh  Ahzem" userId="33858a72-637e-4f28-bf57-b2e2d9ae43c3" providerId="ADAL" clId="{54846D46-9EE9-4F58-AFF9-8AC5D4C60862}" dt="2024-04-02T05:46:51.141" v="7722"/>
          <ac:grpSpMkLst>
            <pc:docMk/>
            <pc:sldMk cId="0" sldId="260"/>
            <ac:grpSpMk id="85" creationId="{499816F8-94F2-A6B3-9FC3-81E3548899F5}"/>
          </ac:grpSpMkLst>
        </pc:grpChg>
        <pc:grpChg chg="add mod">
          <ac:chgData name="Muhammadh  Ahzem" userId="33858a72-637e-4f28-bf57-b2e2d9ae43c3" providerId="ADAL" clId="{54846D46-9EE9-4F58-AFF9-8AC5D4C60862}" dt="2024-04-02T05:46:51.141" v="7722"/>
          <ac:grpSpMkLst>
            <pc:docMk/>
            <pc:sldMk cId="0" sldId="260"/>
            <ac:grpSpMk id="90" creationId="{837590C5-C316-8C28-DAF2-89DCA1FB6CD7}"/>
          </ac:grpSpMkLst>
        </pc:grpChg>
        <pc:grpChg chg="mod">
          <ac:chgData name="Muhammadh  Ahzem" userId="33858a72-637e-4f28-bf57-b2e2d9ae43c3" providerId="ADAL" clId="{54846D46-9EE9-4F58-AFF9-8AC5D4C60862}" dt="2024-04-02T05:46:51.141" v="7722"/>
          <ac:grpSpMkLst>
            <pc:docMk/>
            <pc:sldMk cId="0" sldId="260"/>
            <ac:grpSpMk id="91" creationId="{01FE0010-2E23-205C-E87A-6EC0C5AE868B}"/>
          </ac:grpSpMkLst>
        </pc:grpChg>
        <pc:grpChg chg="add mod">
          <ac:chgData name="Muhammadh  Ahzem" userId="33858a72-637e-4f28-bf57-b2e2d9ae43c3" providerId="ADAL" clId="{54846D46-9EE9-4F58-AFF9-8AC5D4C60862}" dt="2024-04-02T05:46:51.141" v="7722"/>
          <ac:grpSpMkLst>
            <pc:docMk/>
            <pc:sldMk cId="0" sldId="260"/>
            <ac:grpSpMk id="96" creationId="{AC4E6785-4209-6635-CC64-86396AD4AFAB}"/>
          </ac:grpSpMkLst>
        </pc:grpChg>
        <pc:grpChg chg="add mod">
          <ac:chgData name="Muhammadh  Ahzem" userId="33858a72-637e-4f28-bf57-b2e2d9ae43c3" providerId="ADAL" clId="{54846D46-9EE9-4F58-AFF9-8AC5D4C60862}" dt="2024-04-02T05:46:51.141" v="7722"/>
          <ac:grpSpMkLst>
            <pc:docMk/>
            <pc:sldMk cId="0" sldId="260"/>
            <ac:grpSpMk id="99" creationId="{ED281B8F-04AD-70B7-7C81-C308FC5D9EBE}"/>
          </ac:grpSpMkLst>
        </pc:grpChg>
        <pc:grpChg chg="add mod">
          <ac:chgData name="Muhammadh  Ahzem" userId="33858a72-637e-4f28-bf57-b2e2d9ae43c3" providerId="ADAL" clId="{54846D46-9EE9-4F58-AFF9-8AC5D4C60862}" dt="2024-04-02T05:46:51.141" v="7722"/>
          <ac:grpSpMkLst>
            <pc:docMk/>
            <pc:sldMk cId="0" sldId="260"/>
            <ac:grpSpMk id="105" creationId="{266F53F7-AE4B-4183-63C8-A0D2A01EB56B}"/>
          </ac:grpSpMkLst>
        </pc:grpChg>
        <pc:grpChg chg="add mod">
          <ac:chgData name="Muhammadh  Ahzem" userId="33858a72-637e-4f28-bf57-b2e2d9ae43c3" providerId="ADAL" clId="{54846D46-9EE9-4F58-AFF9-8AC5D4C60862}" dt="2024-04-02T05:50:06.763" v="7778" actId="12788"/>
          <ac:grpSpMkLst>
            <pc:docMk/>
            <pc:sldMk cId="0" sldId="260"/>
            <ac:grpSpMk id="110" creationId="{BC24386F-31C7-6529-4428-637E12C2A1D9}"/>
          </ac:grpSpMkLst>
        </pc:grpChg>
        <pc:grpChg chg="add mod">
          <ac:chgData name="Muhammadh  Ahzem" userId="33858a72-637e-4f28-bf57-b2e2d9ae43c3" providerId="ADAL" clId="{54846D46-9EE9-4F58-AFF9-8AC5D4C60862}" dt="2024-04-02T05:48:38.351" v="7754" actId="164"/>
          <ac:grpSpMkLst>
            <pc:docMk/>
            <pc:sldMk cId="0" sldId="260"/>
            <ac:grpSpMk id="116" creationId="{7E49E8E6-82D6-BC03-7563-385DA56F3F73}"/>
          </ac:grpSpMkLst>
        </pc:grpChg>
        <pc:grpChg chg="add mod">
          <ac:chgData name="Muhammadh  Ahzem" userId="33858a72-637e-4f28-bf57-b2e2d9ae43c3" providerId="ADAL" clId="{54846D46-9EE9-4F58-AFF9-8AC5D4C60862}" dt="2024-04-02T05:51:02.049" v="7785" actId="12788"/>
          <ac:grpSpMkLst>
            <pc:docMk/>
            <pc:sldMk cId="0" sldId="260"/>
            <ac:grpSpMk id="117" creationId="{351EBF09-219F-BA3F-39A4-1D23C4A16DA4}"/>
          </ac:grpSpMkLst>
        </pc:grpChg>
        <pc:picChg chg="mod ord">
          <ac:chgData name="Muhammadh  Ahzem" userId="33858a72-637e-4f28-bf57-b2e2d9ae43c3" providerId="ADAL" clId="{54846D46-9EE9-4F58-AFF9-8AC5D4C60862}" dt="2024-03-27T18:24:05.124" v="236" actId="1038"/>
          <ac:picMkLst>
            <pc:docMk/>
            <pc:sldMk cId="0" sldId="260"/>
            <ac:picMk id="2" creationId="{BF6FC392-A80E-6310-F507-0AF429B7D97C}"/>
          </ac:picMkLst>
        </pc:picChg>
        <pc:picChg chg="add mod ord modCrop">
          <ac:chgData name="Muhammadh  Ahzem" userId="33858a72-637e-4f28-bf57-b2e2d9ae43c3" providerId="ADAL" clId="{54846D46-9EE9-4F58-AFF9-8AC5D4C60862}" dt="2024-04-02T05:51:52.955" v="7795" actId="1076"/>
          <ac:picMkLst>
            <pc:docMk/>
            <pc:sldMk cId="0" sldId="260"/>
            <ac:picMk id="13" creationId="{3D693929-4A03-4178-AE25-D4444A01E0FC}"/>
          </ac:picMkLst>
        </pc:picChg>
        <pc:picChg chg="add mod">
          <ac:chgData name="Muhammadh  Ahzem" userId="33858a72-637e-4f28-bf57-b2e2d9ae43c3" providerId="ADAL" clId="{54846D46-9EE9-4F58-AFF9-8AC5D4C60862}" dt="2024-04-02T05:38:20.030" v="7658" actId="931"/>
          <ac:picMkLst>
            <pc:docMk/>
            <pc:sldMk cId="0" sldId="260"/>
            <ac:picMk id="17" creationId="{45295B8F-ACA2-5544-13B7-EF0D13E9E3C6}"/>
          </ac:picMkLst>
        </pc:picChg>
        <pc:picChg chg="del mod ord">
          <ac:chgData name="Muhammadh  Ahzem" userId="33858a72-637e-4f28-bf57-b2e2d9ae43c3" providerId="ADAL" clId="{54846D46-9EE9-4F58-AFF9-8AC5D4C60862}" dt="2024-04-02T05:35:31.345" v="7643" actId="478"/>
          <ac:picMkLst>
            <pc:docMk/>
            <pc:sldMk cId="0" sldId="260"/>
            <ac:picMk id="26" creationId="{86509431-46EB-3F3F-5A3B-48D3BBBB01EA}"/>
          </ac:picMkLst>
        </pc:picChg>
      </pc:sldChg>
      <pc:sldChg chg="addSp delSp modSp mod">
        <pc:chgData name="Muhammadh  Ahzem" userId="33858a72-637e-4f28-bf57-b2e2d9ae43c3" providerId="ADAL" clId="{54846D46-9EE9-4F58-AFF9-8AC5D4C60862}" dt="2024-04-03T06:35:55.926" v="10931" actId="20577"/>
        <pc:sldMkLst>
          <pc:docMk/>
          <pc:sldMk cId="0" sldId="261"/>
        </pc:sldMkLst>
        <pc:spChg chg="mod">
          <ac:chgData name="Muhammadh  Ahzem" userId="33858a72-637e-4f28-bf57-b2e2d9ae43c3" providerId="ADAL" clId="{54846D46-9EE9-4F58-AFF9-8AC5D4C60862}" dt="2024-03-27T18:14:30.616" v="75" actId="164"/>
          <ac:spMkLst>
            <pc:docMk/>
            <pc:sldMk cId="0" sldId="261"/>
            <ac:spMk id="7" creationId="{00000000-0000-0000-0000-000000000000}"/>
          </ac:spMkLst>
        </pc:spChg>
        <pc:spChg chg="add del mod">
          <ac:chgData name="Muhammadh  Ahzem" userId="33858a72-637e-4f28-bf57-b2e2d9ae43c3" providerId="ADAL" clId="{54846D46-9EE9-4F58-AFF9-8AC5D4C60862}" dt="2024-04-02T03:39:51.957" v="7078" actId="478"/>
          <ac:spMkLst>
            <pc:docMk/>
            <pc:sldMk cId="0" sldId="261"/>
            <ac:spMk id="8" creationId="{49F1CF17-8D74-1856-AE15-CD28B4142B1E}"/>
          </ac:spMkLst>
        </pc:spChg>
        <pc:spChg chg="add mod">
          <ac:chgData name="Muhammadh  Ahzem" userId="33858a72-637e-4f28-bf57-b2e2d9ae43c3" providerId="ADAL" clId="{54846D46-9EE9-4F58-AFF9-8AC5D4C60862}" dt="2024-04-03T06:02:17.053" v="9435" actId="1035"/>
          <ac:spMkLst>
            <pc:docMk/>
            <pc:sldMk cId="0" sldId="261"/>
            <ac:spMk id="8" creationId="{6529CB3A-4442-42E8-E9DA-59066FB21D92}"/>
          </ac:spMkLst>
        </pc:spChg>
        <pc:spChg chg="add mod">
          <ac:chgData name="Muhammadh  Ahzem" userId="33858a72-637e-4f28-bf57-b2e2d9ae43c3" providerId="ADAL" clId="{54846D46-9EE9-4F58-AFF9-8AC5D4C60862}" dt="2024-04-03T06:02:20.690" v="9492" actId="1036"/>
          <ac:spMkLst>
            <pc:docMk/>
            <pc:sldMk cId="0" sldId="261"/>
            <ac:spMk id="9" creationId="{3263B206-1DC4-FE41-2DE2-E1F056A68DBF}"/>
          </ac:spMkLst>
        </pc:spChg>
        <pc:spChg chg="mod">
          <ac:chgData name="Muhammadh  Ahzem" userId="33858a72-637e-4f28-bf57-b2e2d9ae43c3" providerId="ADAL" clId="{54846D46-9EE9-4F58-AFF9-8AC5D4C60862}" dt="2024-03-28T00:49:09.696" v="4321"/>
          <ac:spMkLst>
            <pc:docMk/>
            <pc:sldMk cId="0" sldId="261"/>
            <ac:spMk id="10" creationId="{05DE2C0F-4CB2-D010-FC49-18EC9781BF16}"/>
          </ac:spMkLst>
        </pc:spChg>
        <pc:spChg chg="mod">
          <ac:chgData name="Muhammadh  Ahzem" userId="33858a72-637e-4f28-bf57-b2e2d9ae43c3" providerId="ADAL" clId="{54846D46-9EE9-4F58-AFF9-8AC5D4C60862}" dt="2024-03-27T18:14:30.616" v="75" actId="164"/>
          <ac:spMkLst>
            <pc:docMk/>
            <pc:sldMk cId="0" sldId="261"/>
            <ac:spMk id="11" creationId="{00000000-0000-0000-0000-000000000000}"/>
          </ac:spMkLst>
        </pc:spChg>
        <pc:spChg chg="mod">
          <ac:chgData name="Muhammadh  Ahzem" userId="33858a72-637e-4f28-bf57-b2e2d9ae43c3" providerId="ADAL" clId="{54846D46-9EE9-4F58-AFF9-8AC5D4C60862}" dt="2024-04-03T06:35:15.192" v="10914"/>
          <ac:spMkLst>
            <pc:docMk/>
            <pc:sldMk cId="0" sldId="261"/>
            <ac:spMk id="12" creationId="{00000000-0000-0000-0000-000000000000}"/>
          </ac:spMkLst>
        </pc:spChg>
        <pc:spChg chg="mod">
          <ac:chgData name="Muhammadh  Ahzem" userId="33858a72-637e-4f28-bf57-b2e2d9ae43c3" providerId="ADAL" clId="{54846D46-9EE9-4F58-AFF9-8AC5D4C60862}" dt="2024-04-03T06:35:55.926" v="10931" actId="20577"/>
          <ac:spMkLst>
            <pc:docMk/>
            <pc:sldMk cId="0" sldId="261"/>
            <ac:spMk id="13" creationId="{00000000-0000-0000-0000-000000000000}"/>
          </ac:spMkLst>
        </pc:spChg>
        <pc:spChg chg="del">
          <ac:chgData name="Muhammadh  Ahzem" userId="33858a72-637e-4f28-bf57-b2e2d9ae43c3" providerId="ADAL" clId="{54846D46-9EE9-4F58-AFF9-8AC5D4C60862}" dt="2024-03-27T18:12:43.406" v="60" actId="478"/>
          <ac:spMkLst>
            <pc:docMk/>
            <pc:sldMk cId="0" sldId="261"/>
            <ac:spMk id="14" creationId="{00000000-0000-0000-0000-000000000000}"/>
          </ac:spMkLst>
        </pc:spChg>
        <pc:spChg chg="mod">
          <ac:chgData name="Muhammadh  Ahzem" userId="33858a72-637e-4f28-bf57-b2e2d9ae43c3" providerId="ADAL" clId="{54846D46-9EE9-4F58-AFF9-8AC5D4C60862}" dt="2024-04-03T06:02:10.402" v="9355"/>
          <ac:spMkLst>
            <pc:docMk/>
            <pc:sldMk cId="0" sldId="261"/>
            <ac:spMk id="14" creationId="{E352792D-3ECE-24E0-ABFC-149FE0A56D6C}"/>
          </ac:spMkLst>
        </pc:spChg>
        <pc:spChg chg="mod">
          <ac:chgData name="Muhammadh  Ahzem" userId="33858a72-637e-4f28-bf57-b2e2d9ae43c3" providerId="ADAL" clId="{54846D46-9EE9-4F58-AFF9-8AC5D4C60862}" dt="2024-03-27T18:16:59.125" v="175" actId="14100"/>
          <ac:spMkLst>
            <pc:docMk/>
            <pc:sldMk cId="0" sldId="261"/>
            <ac:spMk id="15" creationId="{00000000-0000-0000-0000-000000000000}"/>
          </ac:spMkLst>
        </pc:spChg>
        <pc:spChg chg="mod">
          <ac:chgData name="Muhammadh  Ahzem" userId="33858a72-637e-4f28-bf57-b2e2d9ae43c3" providerId="ADAL" clId="{54846D46-9EE9-4F58-AFF9-8AC5D4C60862}" dt="2024-03-27T18:17:03.687" v="176" actId="14100"/>
          <ac:spMkLst>
            <pc:docMk/>
            <pc:sldMk cId="0" sldId="261"/>
            <ac:spMk id="16" creationId="{00000000-0000-0000-0000-000000000000}"/>
          </ac:spMkLst>
        </pc:spChg>
        <pc:spChg chg="mod">
          <ac:chgData name="Muhammadh  Ahzem" userId="33858a72-637e-4f28-bf57-b2e2d9ae43c3" providerId="ADAL" clId="{54846D46-9EE9-4F58-AFF9-8AC5D4C60862}" dt="2024-03-27T18:17:08.915" v="178" actId="14100"/>
          <ac:spMkLst>
            <pc:docMk/>
            <pc:sldMk cId="0" sldId="261"/>
            <ac:spMk id="17" creationId="{00000000-0000-0000-0000-000000000000}"/>
          </ac:spMkLst>
        </pc:spChg>
        <pc:spChg chg="del">
          <ac:chgData name="Muhammadh  Ahzem" userId="33858a72-637e-4f28-bf57-b2e2d9ae43c3" providerId="ADAL" clId="{54846D46-9EE9-4F58-AFF9-8AC5D4C60862}" dt="2024-03-27T18:12:41.413" v="59" actId="478"/>
          <ac:spMkLst>
            <pc:docMk/>
            <pc:sldMk cId="0" sldId="261"/>
            <ac:spMk id="18" creationId="{00000000-0000-0000-0000-000000000000}"/>
          </ac:spMkLst>
        </pc:spChg>
        <pc:spChg chg="mod">
          <ac:chgData name="Muhammadh  Ahzem" userId="33858a72-637e-4f28-bf57-b2e2d9ae43c3" providerId="ADAL" clId="{54846D46-9EE9-4F58-AFF9-8AC5D4C60862}" dt="2024-04-02T03:40:16.619" v="7079"/>
          <ac:spMkLst>
            <pc:docMk/>
            <pc:sldMk cId="0" sldId="261"/>
            <ac:spMk id="18" creationId="{756C0BE3-58C8-F136-E942-587782BD87FC}"/>
          </ac:spMkLst>
        </pc:spChg>
        <pc:spChg chg="mod">
          <ac:chgData name="Muhammadh  Ahzem" userId="33858a72-637e-4f28-bf57-b2e2d9ae43c3" providerId="ADAL" clId="{54846D46-9EE9-4F58-AFF9-8AC5D4C60862}" dt="2024-04-03T06:02:10.402" v="9355"/>
          <ac:spMkLst>
            <pc:docMk/>
            <pc:sldMk cId="0" sldId="261"/>
            <ac:spMk id="19" creationId="{EEACDD87-8FBC-156C-A486-17130B51304C}"/>
          </ac:spMkLst>
        </pc:spChg>
        <pc:spChg chg="mod">
          <ac:chgData name="Muhammadh  Ahzem" userId="33858a72-637e-4f28-bf57-b2e2d9ae43c3" providerId="ADAL" clId="{54846D46-9EE9-4F58-AFF9-8AC5D4C60862}" dt="2024-03-28T00:49:09.696" v="4321"/>
          <ac:spMkLst>
            <pc:docMk/>
            <pc:sldMk cId="0" sldId="261"/>
            <ac:spMk id="19" creationId="{EFC8C672-14CF-A494-9396-8E639BF97FF9}"/>
          </ac:spMkLst>
        </pc:spChg>
        <pc:spChg chg="mod">
          <ac:chgData name="Muhammadh  Ahzem" userId="33858a72-637e-4f28-bf57-b2e2d9ae43c3" providerId="ADAL" clId="{54846D46-9EE9-4F58-AFF9-8AC5D4C60862}" dt="2024-04-03T06:02:10.402" v="9355"/>
          <ac:spMkLst>
            <pc:docMk/>
            <pc:sldMk cId="0" sldId="261"/>
            <ac:spMk id="20" creationId="{23F232E4-C01D-5A61-1380-194D259C61FB}"/>
          </ac:spMkLst>
        </pc:spChg>
        <pc:spChg chg="mod">
          <ac:chgData name="Muhammadh  Ahzem" userId="33858a72-637e-4f28-bf57-b2e2d9ae43c3" providerId="ADAL" clId="{54846D46-9EE9-4F58-AFF9-8AC5D4C60862}" dt="2024-03-28T00:49:09.696" v="4321"/>
          <ac:spMkLst>
            <pc:docMk/>
            <pc:sldMk cId="0" sldId="261"/>
            <ac:spMk id="21" creationId="{225257CA-DFDF-94EC-755C-2229D84ADF8F}"/>
          </ac:spMkLst>
        </pc:spChg>
        <pc:spChg chg="mod">
          <ac:chgData name="Muhammadh  Ahzem" userId="33858a72-637e-4f28-bf57-b2e2d9ae43c3" providerId="ADAL" clId="{54846D46-9EE9-4F58-AFF9-8AC5D4C60862}" dt="2024-04-03T06:02:10.402" v="9355"/>
          <ac:spMkLst>
            <pc:docMk/>
            <pc:sldMk cId="0" sldId="261"/>
            <ac:spMk id="21" creationId="{E0763DC9-98CB-0D4F-6E3B-CA737ABEB5ED}"/>
          </ac:spMkLst>
        </pc:spChg>
        <pc:spChg chg="mod">
          <ac:chgData name="Muhammadh  Ahzem" userId="33858a72-637e-4f28-bf57-b2e2d9ae43c3" providerId="ADAL" clId="{54846D46-9EE9-4F58-AFF9-8AC5D4C60862}" dt="2024-03-27T18:14:13.317" v="74" actId="164"/>
          <ac:spMkLst>
            <pc:docMk/>
            <pc:sldMk cId="0" sldId="261"/>
            <ac:spMk id="22" creationId="{2AA27036-B371-E91C-E268-C5CBD5F0F9F3}"/>
          </ac:spMkLst>
        </pc:spChg>
        <pc:spChg chg="mod">
          <ac:chgData name="Muhammadh  Ahzem" userId="33858a72-637e-4f28-bf57-b2e2d9ae43c3" providerId="ADAL" clId="{54846D46-9EE9-4F58-AFF9-8AC5D4C60862}" dt="2024-03-27T18:14:07.688" v="73" actId="164"/>
          <ac:spMkLst>
            <pc:docMk/>
            <pc:sldMk cId="0" sldId="261"/>
            <ac:spMk id="23" creationId="{C4CFC58A-AC25-255D-1554-AB2474F91D1B}"/>
          </ac:spMkLst>
        </pc:spChg>
        <pc:spChg chg="mod">
          <ac:chgData name="Muhammadh  Ahzem" userId="33858a72-637e-4f28-bf57-b2e2d9ae43c3" providerId="ADAL" clId="{54846D46-9EE9-4F58-AFF9-8AC5D4C60862}" dt="2024-04-02T03:40:16.619" v="7079"/>
          <ac:spMkLst>
            <pc:docMk/>
            <pc:sldMk cId="0" sldId="261"/>
            <ac:spMk id="24" creationId="{440EB96C-E047-EF83-F33C-E5C7B8970956}"/>
          </ac:spMkLst>
        </pc:spChg>
        <pc:spChg chg="del">
          <ac:chgData name="Muhammadh  Ahzem" userId="33858a72-637e-4f28-bf57-b2e2d9ae43c3" providerId="ADAL" clId="{54846D46-9EE9-4F58-AFF9-8AC5D4C60862}" dt="2024-03-27T18:12:49.405" v="62" actId="478"/>
          <ac:spMkLst>
            <pc:docMk/>
            <pc:sldMk cId="0" sldId="261"/>
            <ac:spMk id="24" creationId="{B3D32670-BB28-B1D6-2683-5767444CAD45}"/>
          </ac:spMkLst>
        </pc:spChg>
        <pc:spChg chg="mod">
          <ac:chgData name="Muhammadh  Ahzem" userId="33858a72-637e-4f28-bf57-b2e2d9ae43c3" providerId="ADAL" clId="{54846D46-9EE9-4F58-AFF9-8AC5D4C60862}" dt="2024-03-27T18:14:30.616" v="75" actId="164"/>
          <ac:spMkLst>
            <pc:docMk/>
            <pc:sldMk cId="0" sldId="261"/>
            <ac:spMk id="25" creationId="{AA58264B-F9DA-EBE1-9DB1-1D8E6CE2C268}"/>
          </ac:spMkLst>
        </pc:spChg>
        <pc:spChg chg="mod">
          <ac:chgData name="Muhammadh  Ahzem" userId="33858a72-637e-4f28-bf57-b2e2d9ae43c3" providerId="ADAL" clId="{54846D46-9EE9-4F58-AFF9-8AC5D4C60862}" dt="2024-03-27T18:14:13.317" v="74" actId="164"/>
          <ac:spMkLst>
            <pc:docMk/>
            <pc:sldMk cId="0" sldId="261"/>
            <ac:spMk id="26" creationId="{4CBBEE2F-F9E8-62C9-A4F9-4C91E5B8ED9D}"/>
          </ac:spMkLst>
        </pc:spChg>
        <pc:spChg chg="mod">
          <ac:chgData name="Muhammadh  Ahzem" userId="33858a72-637e-4f28-bf57-b2e2d9ae43c3" providerId="ADAL" clId="{54846D46-9EE9-4F58-AFF9-8AC5D4C60862}" dt="2024-03-27T18:14:07.688" v="73" actId="164"/>
          <ac:spMkLst>
            <pc:docMk/>
            <pc:sldMk cId="0" sldId="261"/>
            <ac:spMk id="27" creationId="{43423F49-29A4-1849-3DF0-CB1D27FF91F0}"/>
          </ac:spMkLst>
        </pc:spChg>
        <pc:spChg chg="del">
          <ac:chgData name="Muhammadh  Ahzem" userId="33858a72-637e-4f28-bf57-b2e2d9ae43c3" providerId="ADAL" clId="{54846D46-9EE9-4F58-AFF9-8AC5D4C60862}" dt="2024-03-27T18:12:44.360" v="61" actId="478"/>
          <ac:spMkLst>
            <pc:docMk/>
            <pc:sldMk cId="0" sldId="261"/>
            <ac:spMk id="28" creationId="{963AA464-2E1B-2B1A-B67C-A58411B16E9B}"/>
          </ac:spMkLst>
        </pc:spChg>
        <pc:spChg chg="mod">
          <ac:chgData name="Muhammadh  Ahzem" userId="33858a72-637e-4f28-bf57-b2e2d9ae43c3" providerId="ADAL" clId="{54846D46-9EE9-4F58-AFF9-8AC5D4C60862}" dt="2024-03-28T00:49:09.696" v="4321"/>
          <ac:spMkLst>
            <pc:docMk/>
            <pc:sldMk cId="0" sldId="261"/>
            <ac:spMk id="29" creationId="{C6023A83-F9F2-5B69-0FDD-AED0157D668A}"/>
          </ac:spMkLst>
        </pc:spChg>
        <pc:spChg chg="mod">
          <ac:chgData name="Muhammadh  Ahzem" userId="33858a72-637e-4f28-bf57-b2e2d9ae43c3" providerId="ADAL" clId="{54846D46-9EE9-4F58-AFF9-8AC5D4C60862}" dt="2024-03-28T00:49:09.696" v="4321"/>
          <ac:spMkLst>
            <pc:docMk/>
            <pc:sldMk cId="0" sldId="261"/>
            <ac:spMk id="31" creationId="{5DF89D6F-248A-3BAC-7D58-1788EF08B9D3}"/>
          </ac:spMkLst>
        </pc:spChg>
        <pc:spChg chg="mod">
          <ac:chgData name="Muhammadh  Ahzem" userId="33858a72-637e-4f28-bf57-b2e2d9ae43c3" providerId="ADAL" clId="{54846D46-9EE9-4F58-AFF9-8AC5D4C60862}" dt="2024-03-28T00:49:09.696" v="4321"/>
          <ac:spMkLst>
            <pc:docMk/>
            <pc:sldMk cId="0" sldId="261"/>
            <ac:spMk id="32" creationId="{C9BEB3CF-C63C-C4D2-5D24-C2765DAEA91F}"/>
          </ac:spMkLst>
        </pc:spChg>
        <pc:spChg chg="mod">
          <ac:chgData name="Muhammadh  Ahzem" userId="33858a72-637e-4f28-bf57-b2e2d9ae43c3" providerId="ADAL" clId="{54846D46-9EE9-4F58-AFF9-8AC5D4C60862}" dt="2024-04-02T03:40:16.619" v="7079"/>
          <ac:spMkLst>
            <pc:docMk/>
            <pc:sldMk cId="0" sldId="261"/>
            <ac:spMk id="33" creationId="{23D4D287-8A59-518A-CF2C-14756901EE41}"/>
          </ac:spMkLst>
        </pc:spChg>
        <pc:spChg chg="mod">
          <ac:chgData name="Muhammadh  Ahzem" userId="33858a72-637e-4f28-bf57-b2e2d9ae43c3" providerId="ADAL" clId="{54846D46-9EE9-4F58-AFF9-8AC5D4C60862}" dt="2024-04-02T03:40:16.619" v="7079"/>
          <ac:spMkLst>
            <pc:docMk/>
            <pc:sldMk cId="0" sldId="261"/>
            <ac:spMk id="34" creationId="{6C310BDD-9BBF-23E8-F40D-F229A28B7A1A}"/>
          </ac:spMkLst>
        </pc:spChg>
        <pc:spChg chg="mod">
          <ac:chgData name="Muhammadh  Ahzem" userId="33858a72-637e-4f28-bf57-b2e2d9ae43c3" providerId="ADAL" clId="{54846D46-9EE9-4F58-AFF9-8AC5D4C60862}" dt="2024-04-02T03:40:16.619" v="7079"/>
          <ac:spMkLst>
            <pc:docMk/>
            <pc:sldMk cId="0" sldId="261"/>
            <ac:spMk id="36" creationId="{CE345193-3AB2-8DDC-F643-C182159134DF}"/>
          </ac:spMkLst>
        </pc:spChg>
        <pc:spChg chg="mod">
          <ac:chgData name="Muhammadh  Ahzem" userId="33858a72-637e-4f28-bf57-b2e2d9ae43c3" providerId="ADAL" clId="{54846D46-9EE9-4F58-AFF9-8AC5D4C60862}" dt="2024-04-02T03:40:16.619" v="7079"/>
          <ac:spMkLst>
            <pc:docMk/>
            <pc:sldMk cId="0" sldId="261"/>
            <ac:spMk id="37" creationId="{DC06AC4F-E3EA-18EA-EBCD-99E5C0819B25}"/>
          </ac:spMkLst>
        </pc:spChg>
        <pc:spChg chg="add del mod">
          <ac:chgData name="Muhammadh  Ahzem" userId="33858a72-637e-4f28-bf57-b2e2d9ae43c3" providerId="ADAL" clId="{54846D46-9EE9-4F58-AFF9-8AC5D4C60862}" dt="2024-04-02T06:49:57.258" v="8617" actId="478"/>
          <ac:spMkLst>
            <pc:docMk/>
            <pc:sldMk cId="0" sldId="261"/>
            <ac:spMk id="38" creationId="{E9814E7F-1C94-A09F-5193-92367E099D43}"/>
          </ac:spMkLst>
        </pc:spChg>
        <pc:spChg chg="mod">
          <ac:chgData name="Muhammadh  Ahzem" userId="33858a72-637e-4f28-bf57-b2e2d9ae43c3" providerId="ADAL" clId="{54846D46-9EE9-4F58-AFF9-8AC5D4C60862}" dt="2024-04-02T03:40:16.619" v="7079"/>
          <ac:spMkLst>
            <pc:docMk/>
            <pc:sldMk cId="0" sldId="261"/>
            <ac:spMk id="40" creationId="{04932F8F-A7A7-CD00-D21A-76AA0E106855}"/>
          </ac:spMkLst>
        </pc:spChg>
        <pc:spChg chg="mod">
          <ac:chgData name="Muhammadh  Ahzem" userId="33858a72-637e-4f28-bf57-b2e2d9ae43c3" providerId="ADAL" clId="{54846D46-9EE9-4F58-AFF9-8AC5D4C60862}" dt="2024-04-02T03:40:16.619" v="7079"/>
          <ac:spMkLst>
            <pc:docMk/>
            <pc:sldMk cId="0" sldId="261"/>
            <ac:spMk id="41" creationId="{AFC97DA7-3C70-E4F1-4B7D-9A2F1C14D000}"/>
          </ac:spMkLst>
        </pc:spChg>
        <pc:spChg chg="mod">
          <ac:chgData name="Muhammadh  Ahzem" userId="33858a72-637e-4f28-bf57-b2e2d9ae43c3" providerId="ADAL" clId="{54846D46-9EE9-4F58-AFF9-8AC5D4C60862}" dt="2024-04-02T06:49:25.682" v="8407"/>
          <ac:spMkLst>
            <pc:docMk/>
            <pc:sldMk cId="0" sldId="261"/>
            <ac:spMk id="43" creationId="{1C19A572-B40E-C309-06F2-A9884B2DC39F}"/>
          </ac:spMkLst>
        </pc:spChg>
        <pc:spChg chg="mod">
          <ac:chgData name="Muhammadh  Ahzem" userId="33858a72-637e-4f28-bf57-b2e2d9ae43c3" providerId="ADAL" clId="{54846D46-9EE9-4F58-AFF9-8AC5D4C60862}" dt="2024-04-02T06:49:25.682" v="8407"/>
          <ac:spMkLst>
            <pc:docMk/>
            <pc:sldMk cId="0" sldId="261"/>
            <ac:spMk id="44" creationId="{9297F5BC-9028-0DC0-BAA7-3B97711A7477}"/>
          </ac:spMkLst>
        </pc:spChg>
        <pc:spChg chg="mod">
          <ac:chgData name="Muhammadh  Ahzem" userId="33858a72-637e-4f28-bf57-b2e2d9ae43c3" providerId="ADAL" clId="{54846D46-9EE9-4F58-AFF9-8AC5D4C60862}" dt="2024-04-02T06:49:25.682" v="8407"/>
          <ac:spMkLst>
            <pc:docMk/>
            <pc:sldMk cId="0" sldId="261"/>
            <ac:spMk id="46" creationId="{13769F1A-9981-8415-DADC-281645691FCA}"/>
          </ac:spMkLst>
        </pc:spChg>
        <pc:spChg chg="mod">
          <ac:chgData name="Muhammadh  Ahzem" userId="33858a72-637e-4f28-bf57-b2e2d9ae43c3" providerId="ADAL" clId="{54846D46-9EE9-4F58-AFF9-8AC5D4C60862}" dt="2024-04-02T06:49:25.682" v="8407"/>
          <ac:spMkLst>
            <pc:docMk/>
            <pc:sldMk cId="0" sldId="261"/>
            <ac:spMk id="47" creationId="{E1009FFF-67FC-FF18-0ACF-3349D1B096C1}"/>
          </ac:spMkLst>
        </pc:spChg>
        <pc:spChg chg="mod">
          <ac:chgData name="Muhammadh  Ahzem" userId="33858a72-637e-4f28-bf57-b2e2d9ae43c3" providerId="ADAL" clId="{54846D46-9EE9-4F58-AFF9-8AC5D4C60862}" dt="2024-04-02T06:49:25.682" v="8407"/>
          <ac:spMkLst>
            <pc:docMk/>
            <pc:sldMk cId="0" sldId="261"/>
            <ac:spMk id="49" creationId="{CB1D8655-C320-9C50-7F0C-CD119F79449B}"/>
          </ac:spMkLst>
        </pc:spChg>
        <pc:spChg chg="mod">
          <ac:chgData name="Muhammadh  Ahzem" userId="33858a72-637e-4f28-bf57-b2e2d9ae43c3" providerId="ADAL" clId="{54846D46-9EE9-4F58-AFF9-8AC5D4C60862}" dt="2024-04-02T06:49:25.682" v="8407"/>
          <ac:spMkLst>
            <pc:docMk/>
            <pc:sldMk cId="0" sldId="261"/>
            <ac:spMk id="50" creationId="{AC2AAE59-9248-E39A-01AF-E092CA651C79}"/>
          </ac:spMkLst>
        </pc:spChg>
        <pc:spChg chg="mod">
          <ac:chgData name="Muhammadh  Ahzem" userId="33858a72-637e-4f28-bf57-b2e2d9ae43c3" providerId="ADAL" clId="{54846D46-9EE9-4F58-AFF9-8AC5D4C60862}" dt="2024-04-02T06:49:25.682" v="8407"/>
          <ac:spMkLst>
            <pc:docMk/>
            <pc:sldMk cId="0" sldId="261"/>
            <ac:spMk id="52" creationId="{D8E1F00E-9968-2044-038C-3E1B9C104EF8}"/>
          </ac:spMkLst>
        </pc:spChg>
        <pc:spChg chg="mod">
          <ac:chgData name="Muhammadh  Ahzem" userId="33858a72-637e-4f28-bf57-b2e2d9ae43c3" providerId="ADAL" clId="{54846D46-9EE9-4F58-AFF9-8AC5D4C60862}" dt="2024-04-02T06:49:25.682" v="8407"/>
          <ac:spMkLst>
            <pc:docMk/>
            <pc:sldMk cId="0" sldId="261"/>
            <ac:spMk id="53" creationId="{BE70771C-9369-338C-07B0-DA7347D2EA69}"/>
          </ac:spMkLst>
        </pc:spChg>
        <pc:spChg chg="del">
          <ac:chgData name="Muhammadh  Ahzem" userId="33858a72-637e-4f28-bf57-b2e2d9ae43c3" providerId="ADAL" clId="{54846D46-9EE9-4F58-AFF9-8AC5D4C60862}" dt="2024-03-28T00:49:33.280" v="4323" actId="478"/>
          <ac:spMkLst>
            <pc:docMk/>
            <pc:sldMk cId="0" sldId="261"/>
            <ac:spMk id="56" creationId="{DBC3A559-65F3-D39C-1C7C-9D7D5D452D16}"/>
          </ac:spMkLst>
        </pc:spChg>
        <pc:spChg chg="del">
          <ac:chgData name="Muhammadh  Ahzem" userId="33858a72-637e-4f28-bf57-b2e2d9ae43c3" providerId="ADAL" clId="{54846D46-9EE9-4F58-AFF9-8AC5D4C60862}" dt="2024-03-28T00:49:31.107" v="4322" actId="478"/>
          <ac:spMkLst>
            <pc:docMk/>
            <pc:sldMk cId="0" sldId="261"/>
            <ac:spMk id="57" creationId="{5FA643CC-CC5B-5AA8-138C-B984C461020B}"/>
          </ac:spMkLst>
        </pc:spChg>
        <pc:grpChg chg="add mod">
          <ac:chgData name="Muhammadh  Ahzem" userId="33858a72-637e-4f28-bf57-b2e2d9ae43c3" providerId="ADAL" clId="{54846D46-9EE9-4F58-AFF9-8AC5D4C60862}" dt="2024-04-02T06:11:21.814" v="8031" actId="554"/>
          <ac:grpSpMkLst>
            <pc:docMk/>
            <pc:sldMk cId="0" sldId="261"/>
            <ac:grpSpMk id="3" creationId="{F11B0A17-66DD-AA9C-E9B8-E619908FAAE2}"/>
          </ac:grpSpMkLst>
        </pc:grpChg>
        <pc:grpChg chg="add mod">
          <ac:chgData name="Muhammadh  Ahzem" userId="33858a72-637e-4f28-bf57-b2e2d9ae43c3" providerId="ADAL" clId="{54846D46-9EE9-4F58-AFF9-8AC5D4C60862}" dt="2024-04-02T06:11:21.814" v="8031" actId="554"/>
          <ac:grpSpMkLst>
            <pc:docMk/>
            <pc:sldMk cId="0" sldId="261"/>
            <ac:grpSpMk id="4" creationId="{3A63655B-D826-9ADB-CD64-88C48659F73B}"/>
          </ac:grpSpMkLst>
        </pc:grpChg>
        <pc:grpChg chg="add mod">
          <ac:chgData name="Muhammadh  Ahzem" userId="33858a72-637e-4f28-bf57-b2e2d9ae43c3" providerId="ADAL" clId="{54846D46-9EE9-4F58-AFF9-8AC5D4C60862}" dt="2024-04-02T06:11:21.814" v="8031" actId="554"/>
          <ac:grpSpMkLst>
            <pc:docMk/>
            <pc:sldMk cId="0" sldId="261"/>
            <ac:grpSpMk id="5" creationId="{77054055-A2E3-EE7E-02E6-E5BB082260D1}"/>
          </ac:grpSpMkLst>
        </pc:grpChg>
        <pc:grpChg chg="add del mod">
          <ac:chgData name="Muhammadh  Ahzem" userId="33858a72-637e-4f28-bf57-b2e2d9ae43c3" providerId="ADAL" clId="{54846D46-9EE9-4F58-AFF9-8AC5D4C60862}" dt="2024-04-02T03:39:51.957" v="7078" actId="478"/>
          <ac:grpSpMkLst>
            <pc:docMk/>
            <pc:sldMk cId="0" sldId="261"/>
            <ac:grpSpMk id="9" creationId="{3752F6CB-CFA5-B1F2-0DAB-D669A570D77F}"/>
          </ac:grpSpMkLst>
        </pc:grpChg>
        <pc:grpChg chg="add mod">
          <ac:chgData name="Muhammadh  Ahzem" userId="33858a72-637e-4f28-bf57-b2e2d9ae43c3" providerId="ADAL" clId="{54846D46-9EE9-4F58-AFF9-8AC5D4C60862}" dt="2024-04-03T06:02:32.262" v="9576" actId="1036"/>
          <ac:grpSpMkLst>
            <pc:docMk/>
            <pc:sldMk cId="0" sldId="261"/>
            <ac:grpSpMk id="10" creationId="{1BF21128-DF95-71D4-E885-93B2F9A4EE05}"/>
          </ac:grpSpMkLst>
        </pc:grpChg>
        <pc:grpChg chg="add del mod">
          <ac:chgData name="Muhammadh  Ahzem" userId="33858a72-637e-4f28-bf57-b2e2d9ae43c3" providerId="ADAL" clId="{54846D46-9EE9-4F58-AFF9-8AC5D4C60862}" dt="2024-04-02T06:49:57.258" v="8617" actId="478"/>
          <ac:grpSpMkLst>
            <pc:docMk/>
            <pc:sldMk cId="0" sldId="261"/>
            <ac:grpSpMk id="14" creationId="{340188DF-8BF9-33F0-D4EC-763A9B722579}"/>
          </ac:grpSpMkLst>
        </pc:grpChg>
        <pc:grpChg chg="mod">
          <ac:chgData name="Muhammadh  Ahzem" userId="33858a72-637e-4f28-bf57-b2e2d9ae43c3" providerId="ADAL" clId="{54846D46-9EE9-4F58-AFF9-8AC5D4C60862}" dt="2024-04-03T06:02:10.402" v="9355"/>
          <ac:grpSpMkLst>
            <pc:docMk/>
            <pc:sldMk cId="0" sldId="261"/>
            <ac:grpSpMk id="18" creationId="{FA4BF460-FA33-9E32-CCFF-8C1B62C93DAE}"/>
          </ac:grpSpMkLst>
        </pc:grpChg>
        <pc:grpChg chg="add del mod">
          <ac:chgData name="Muhammadh  Ahzem" userId="33858a72-637e-4f28-bf57-b2e2d9ae43c3" providerId="ADAL" clId="{54846D46-9EE9-4F58-AFF9-8AC5D4C60862}" dt="2024-04-02T03:39:51.957" v="7078" actId="478"/>
          <ac:grpSpMkLst>
            <pc:docMk/>
            <pc:sldMk cId="0" sldId="261"/>
            <ac:grpSpMk id="20" creationId="{4B2CD20F-EE2E-A1C8-8A43-CB40C9869F2C}"/>
          </ac:grpSpMkLst>
        </pc:grpChg>
        <pc:grpChg chg="add del mod">
          <ac:chgData name="Muhammadh  Ahzem" userId="33858a72-637e-4f28-bf57-b2e2d9ae43c3" providerId="ADAL" clId="{54846D46-9EE9-4F58-AFF9-8AC5D4C60862}" dt="2024-04-02T06:49:57.258" v="8617" actId="478"/>
          <ac:grpSpMkLst>
            <pc:docMk/>
            <pc:sldMk cId="0" sldId="261"/>
            <ac:grpSpMk id="28" creationId="{53DDE5ED-1B5B-F743-48B6-E9D23D01E2F2}"/>
          </ac:grpSpMkLst>
        </pc:grpChg>
        <pc:grpChg chg="add del mod">
          <ac:chgData name="Muhammadh  Ahzem" userId="33858a72-637e-4f28-bf57-b2e2d9ae43c3" providerId="ADAL" clId="{54846D46-9EE9-4F58-AFF9-8AC5D4C60862}" dt="2024-04-02T03:39:51.957" v="7078" actId="478"/>
          <ac:grpSpMkLst>
            <pc:docMk/>
            <pc:sldMk cId="0" sldId="261"/>
            <ac:grpSpMk id="30" creationId="{7C0596F2-F8D4-B875-4423-F918367B07B5}"/>
          </ac:grpSpMkLst>
        </pc:grpChg>
        <pc:grpChg chg="add del mod">
          <ac:chgData name="Muhammadh  Ahzem" userId="33858a72-637e-4f28-bf57-b2e2d9ae43c3" providerId="ADAL" clId="{54846D46-9EE9-4F58-AFF9-8AC5D4C60862}" dt="2024-04-02T06:49:57.258" v="8617" actId="478"/>
          <ac:grpSpMkLst>
            <pc:docMk/>
            <pc:sldMk cId="0" sldId="261"/>
            <ac:grpSpMk id="35" creationId="{87481C87-3095-3F15-B0A1-569157D8A5D5}"/>
          </ac:grpSpMkLst>
        </pc:grpChg>
        <pc:grpChg chg="add del mod">
          <ac:chgData name="Muhammadh  Ahzem" userId="33858a72-637e-4f28-bf57-b2e2d9ae43c3" providerId="ADAL" clId="{54846D46-9EE9-4F58-AFF9-8AC5D4C60862}" dt="2024-04-02T06:49:57.258" v="8617" actId="478"/>
          <ac:grpSpMkLst>
            <pc:docMk/>
            <pc:sldMk cId="0" sldId="261"/>
            <ac:grpSpMk id="39" creationId="{F2BDA2DF-D6AB-C017-2BB3-DC29BD793D92}"/>
          </ac:grpSpMkLst>
        </pc:grpChg>
        <pc:grpChg chg="del">
          <ac:chgData name="Muhammadh  Ahzem" userId="33858a72-637e-4f28-bf57-b2e2d9ae43c3" providerId="ADAL" clId="{54846D46-9EE9-4F58-AFF9-8AC5D4C60862}" dt="2024-03-28T00:49:31.107" v="4322" actId="478"/>
          <ac:grpSpMkLst>
            <pc:docMk/>
            <pc:sldMk cId="0" sldId="261"/>
            <ac:grpSpMk id="41" creationId="{60472152-11DD-4492-BFE6-8747B3B62382}"/>
          </ac:grpSpMkLst>
        </pc:grpChg>
        <pc:grpChg chg="add mod">
          <ac:chgData name="Muhammadh  Ahzem" userId="33858a72-637e-4f28-bf57-b2e2d9ae43c3" providerId="ADAL" clId="{54846D46-9EE9-4F58-AFF9-8AC5D4C60862}" dt="2024-04-02T06:50:15.142" v="8832" actId="1038"/>
          <ac:grpSpMkLst>
            <pc:docMk/>
            <pc:sldMk cId="0" sldId="261"/>
            <ac:grpSpMk id="42" creationId="{BF4BE087-684C-3C8D-C007-3961AE133F9F}"/>
          </ac:grpSpMkLst>
        </pc:grpChg>
        <pc:grpChg chg="del">
          <ac:chgData name="Muhammadh  Ahzem" userId="33858a72-637e-4f28-bf57-b2e2d9ae43c3" providerId="ADAL" clId="{54846D46-9EE9-4F58-AFF9-8AC5D4C60862}" dt="2024-03-28T00:49:31.107" v="4322" actId="478"/>
          <ac:grpSpMkLst>
            <pc:docMk/>
            <pc:sldMk cId="0" sldId="261"/>
            <ac:grpSpMk id="44" creationId="{004E3820-18A9-3E05-3082-2BB5F91A7F80}"/>
          </ac:grpSpMkLst>
        </pc:grpChg>
        <pc:grpChg chg="add mod">
          <ac:chgData name="Muhammadh  Ahzem" userId="33858a72-637e-4f28-bf57-b2e2d9ae43c3" providerId="ADAL" clId="{54846D46-9EE9-4F58-AFF9-8AC5D4C60862}" dt="2024-04-02T06:50:23.642" v="8836" actId="1038"/>
          <ac:grpSpMkLst>
            <pc:docMk/>
            <pc:sldMk cId="0" sldId="261"/>
            <ac:grpSpMk id="45" creationId="{1F0C107D-E8FA-76FF-3E42-444CA3ACB01D}"/>
          </ac:grpSpMkLst>
        </pc:grpChg>
        <pc:grpChg chg="del">
          <ac:chgData name="Muhammadh  Ahzem" userId="33858a72-637e-4f28-bf57-b2e2d9ae43c3" providerId="ADAL" clId="{54846D46-9EE9-4F58-AFF9-8AC5D4C60862}" dt="2024-03-28T00:49:31.107" v="4322" actId="478"/>
          <ac:grpSpMkLst>
            <pc:docMk/>
            <pc:sldMk cId="0" sldId="261"/>
            <ac:grpSpMk id="47" creationId="{2B01CBB2-9432-12FC-0EEA-B94816E06123}"/>
          </ac:grpSpMkLst>
        </pc:grpChg>
        <pc:grpChg chg="add mod">
          <ac:chgData name="Muhammadh  Ahzem" userId="33858a72-637e-4f28-bf57-b2e2d9ae43c3" providerId="ADAL" clId="{54846D46-9EE9-4F58-AFF9-8AC5D4C60862}" dt="2024-04-02T06:50:14.725" v="8831" actId="1038"/>
          <ac:grpSpMkLst>
            <pc:docMk/>
            <pc:sldMk cId="0" sldId="261"/>
            <ac:grpSpMk id="48" creationId="{4929454D-4981-1FC2-C0EF-6AD239FA6719}"/>
          </ac:grpSpMkLst>
        </pc:grpChg>
        <pc:grpChg chg="del">
          <ac:chgData name="Muhammadh  Ahzem" userId="33858a72-637e-4f28-bf57-b2e2d9ae43c3" providerId="ADAL" clId="{54846D46-9EE9-4F58-AFF9-8AC5D4C60862}" dt="2024-03-28T00:49:31.107" v="4322" actId="478"/>
          <ac:grpSpMkLst>
            <pc:docMk/>
            <pc:sldMk cId="0" sldId="261"/>
            <ac:grpSpMk id="50" creationId="{04428DF7-9AC6-BFD9-E2C3-F0A786C9535A}"/>
          </ac:grpSpMkLst>
        </pc:grpChg>
        <pc:grpChg chg="add mod">
          <ac:chgData name="Muhammadh  Ahzem" userId="33858a72-637e-4f28-bf57-b2e2d9ae43c3" providerId="ADAL" clId="{54846D46-9EE9-4F58-AFF9-8AC5D4C60862}" dt="2024-04-02T06:50:29.038" v="8853" actId="1038"/>
          <ac:grpSpMkLst>
            <pc:docMk/>
            <pc:sldMk cId="0" sldId="261"/>
            <ac:grpSpMk id="51" creationId="{6E5CB9C2-263E-B3C5-F959-8410CDF04542}"/>
          </ac:grpSpMkLst>
        </pc:grpChg>
        <pc:grpChg chg="del">
          <ac:chgData name="Muhammadh  Ahzem" userId="33858a72-637e-4f28-bf57-b2e2d9ae43c3" providerId="ADAL" clId="{54846D46-9EE9-4F58-AFF9-8AC5D4C60862}" dt="2024-03-28T00:49:31.107" v="4322" actId="478"/>
          <ac:grpSpMkLst>
            <pc:docMk/>
            <pc:sldMk cId="0" sldId="261"/>
            <ac:grpSpMk id="53" creationId="{EA05366B-241E-AB6E-4965-DF8E4E2027B0}"/>
          </ac:grpSpMkLst>
        </pc:grpChg>
        <pc:picChg chg="mod">
          <ac:chgData name="Muhammadh  Ahzem" userId="33858a72-637e-4f28-bf57-b2e2d9ae43c3" providerId="ADAL" clId="{54846D46-9EE9-4F58-AFF9-8AC5D4C60862}" dt="2024-03-27T18:14:41.971" v="77" actId="1076"/>
          <ac:picMkLst>
            <pc:docMk/>
            <pc:sldMk cId="0" sldId="261"/>
            <ac:picMk id="59" creationId="{D0E8D264-F103-33D7-DBDD-FDF56BAA9706}"/>
          </ac:picMkLst>
        </pc:picChg>
      </pc:sldChg>
      <pc:sldChg chg="addSp delSp modSp mod modTransition">
        <pc:chgData name="Muhammadh  Ahzem" userId="33858a72-637e-4f28-bf57-b2e2d9ae43c3" providerId="ADAL" clId="{54846D46-9EE9-4F58-AFF9-8AC5D4C60862}" dt="2024-04-02T06:45:56.508" v="8406" actId="1036"/>
        <pc:sldMkLst>
          <pc:docMk/>
          <pc:sldMk cId="0" sldId="264"/>
        </pc:sldMkLst>
        <pc:spChg chg="mod">
          <ac:chgData name="Muhammadh  Ahzem" userId="33858a72-637e-4f28-bf57-b2e2d9ae43c3" providerId="ADAL" clId="{54846D46-9EE9-4F58-AFF9-8AC5D4C60862}" dt="2024-04-02T06:45:56.508" v="8406" actId="1036"/>
          <ac:spMkLst>
            <pc:docMk/>
            <pc:sldMk cId="0" sldId="264"/>
            <ac:spMk id="2" creationId="{00000000-0000-0000-0000-000000000000}"/>
          </ac:spMkLst>
        </pc:spChg>
        <pc:spChg chg="add del mod">
          <ac:chgData name="Muhammadh  Ahzem" userId="33858a72-637e-4f28-bf57-b2e2d9ae43c3" providerId="ADAL" clId="{54846D46-9EE9-4F58-AFF9-8AC5D4C60862}" dt="2024-04-02T05:34:16.482" v="7617" actId="478"/>
          <ac:spMkLst>
            <pc:docMk/>
            <pc:sldMk cId="0" sldId="264"/>
            <ac:spMk id="6" creationId="{17F54DF6-3B64-5212-A3A7-93AE610C4F90}"/>
          </ac:spMkLst>
        </pc:spChg>
        <pc:spChg chg="mod">
          <ac:chgData name="Muhammadh  Ahzem" userId="33858a72-637e-4f28-bf57-b2e2d9ae43c3" providerId="ADAL" clId="{54846D46-9EE9-4F58-AFF9-8AC5D4C60862}" dt="2024-03-27T18:51:47.322" v="1572"/>
          <ac:spMkLst>
            <pc:docMk/>
            <pc:sldMk cId="0" sldId="264"/>
            <ac:spMk id="8" creationId="{A0118607-0327-6F91-AE96-0D7FBA733A27}"/>
          </ac:spMkLst>
        </pc:spChg>
        <pc:spChg chg="mod">
          <ac:chgData name="Muhammadh  Ahzem" userId="33858a72-637e-4f28-bf57-b2e2d9ae43c3" providerId="ADAL" clId="{54846D46-9EE9-4F58-AFF9-8AC5D4C60862}" dt="2024-03-27T18:51:47.322" v="1572"/>
          <ac:spMkLst>
            <pc:docMk/>
            <pc:sldMk cId="0" sldId="264"/>
            <ac:spMk id="9" creationId="{A8E6F3E8-CF81-8959-1C9D-B328BFFE6B50}"/>
          </ac:spMkLst>
        </pc:spChg>
        <pc:spChg chg="mod">
          <ac:chgData name="Muhammadh  Ahzem" userId="33858a72-637e-4f28-bf57-b2e2d9ae43c3" providerId="ADAL" clId="{54846D46-9EE9-4F58-AFF9-8AC5D4C60862}" dt="2024-03-27T18:51:47.322" v="1572"/>
          <ac:spMkLst>
            <pc:docMk/>
            <pc:sldMk cId="0" sldId="264"/>
            <ac:spMk id="11" creationId="{48051492-9506-7A8E-1AA0-6DD30E4923F2}"/>
          </ac:spMkLst>
        </pc:spChg>
        <pc:spChg chg="mod">
          <ac:chgData name="Muhammadh  Ahzem" userId="33858a72-637e-4f28-bf57-b2e2d9ae43c3" providerId="ADAL" clId="{54846D46-9EE9-4F58-AFF9-8AC5D4C60862}" dt="2024-03-27T18:51:47.322" v="1572"/>
          <ac:spMkLst>
            <pc:docMk/>
            <pc:sldMk cId="0" sldId="264"/>
            <ac:spMk id="12" creationId="{8AEA614C-76E6-3296-B421-67836ACADFEC}"/>
          </ac:spMkLst>
        </pc:spChg>
        <pc:spChg chg="mod">
          <ac:chgData name="Muhammadh  Ahzem" userId="33858a72-637e-4f28-bf57-b2e2d9ae43c3" providerId="ADAL" clId="{54846D46-9EE9-4F58-AFF9-8AC5D4C60862}" dt="2024-03-27T18:51:47.322" v="1572"/>
          <ac:spMkLst>
            <pc:docMk/>
            <pc:sldMk cId="0" sldId="264"/>
            <ac:spMk id="14" creationId="{BF9FDE4B-9FBC-51DF-50D3-1C94A5620879}"/>
          </ac:spMkLst>
        </pc:spChg>
        <pc:spChg chg="mod">
          <ac:chgData name="Muhammadh  Ahzem" userId="33858a72-637e-4f28-bf57-b2e2d9ae43c3" providerId="ADAL" clId="{54846D46-9EE9-4F58-AFF9-8AC5D4C60862}" dt="2024-03-27T18:51:47.322" v="1572"/>
          <ac:spMkLst>
            <pc:docMk/>
            <pc:sldMk cId="0" sldId="264"/>
            <ac:spMk id="15" creationId="{5992E5D8-C065-5C2B-5C0F-31D1C80DE139}"/>
          </ac:spMkLst>
        </pc:spChg>
        <pc:spChg chg="add del mod">
          <ac:chgData name="Muhammadh  Ahzem" userId="33858a72-637e-4f28-bf57-b2e2d9ae43c3" providerId="ADAL" clId="{54846D46-9EE9-4F58-AFF9-8AC5D4C60862}" dt="2024-04-02T05:34:30.995" v="7618" actId="478"/>
          <ac:spMkLst>
            <pc:docMk/>
            <pc:sldMk cId="0" sldId="264"/>
            <ac:spMk id="17" creationId="{5D516B11-AC4D-BFD0-C84D-91584F1A5FD9}"/>
          </ac:spMkLst>
        </pc:spChg>
        <pc:spChg chg="mod">
          <ac:chgData name="Muhammadh  Ahzem" userId="33858a72-637e-4f28-bf57-b2e2d9ae43c3" providerId="ADAL" clId="{54846D46-9EE9-4F58-AFF9-8AC5D4C60862}" dt="2024-03-28T00:57:10.050" v="5471"/>
          <ac:spMkLst>
            <pc:docMk/>
            <pc:sldMk cId="0" sldId="264"/>
            <ac:spMk id="19" creationId="{1FA2C116-FC13-8E15-E998-DB68BB1DC9A8}"/>
          </ac:spMkLst>
        </pc:spChg>
        <pc:spChg chg="mod">
          <ac:chgData name="Muhammadh  Ahzem" userId="33858a72-637e-4f28-bf57-b2e2d9ae43c3" providerId="ADAL" clId="{54846D46-9EE9-4F58-AFF9-8AC5D4C60862}" dt="2024-03-28T00:57:10.050" v="5471"/>
          <ac:spMkLst>
            <pc:docMk/>
            <pc:sldMk cId="0" sldId="264"/>
            <ac:spMk id="20" creationId="{5F7E46A9-591C-21CA-FFFB-32B4DA27E4BC}"/>
          </ac:spMkLst>
        </pc:spChg>
        <pc:spChg chg="mod">
          <ac:chgData name="Muhammadh  Ahzem" userId="33858a72-637e-4f28-bf57-b2e2d9ae43c3" providerId="ADAL" clId="{54846D46-9EE9-4F58-AFF9-8AC5D4C60862}" dt="2024-03-28T00:57:10.050" v="5471"/>
          <ac:spMkLst>
            <pc:docMk/>
            <pc:sldMk cId="0" sldId="264"/>
            <ac:spMk id="22" creationId="{E0FDFB9F-E34F-0861-4C98-9331B1BB9B6E}"/>
          </ac:spMkLst>
        </pc:spChg>
        <pc:spChg chg="mod">
          <ac:chgData name="Muhammadh  Ahzem" userId="33858a72-637e-4f28-bf57-b2e2d9ae43c3" providerId="ADAL" clId="{54846D46-9EE9-4F58-AFF9-8AC5D4C60862}" dt="2024-03-28T00:57:10.050" v="5471"/>
          <ac:spMkLst>
            <pc:docMk/>
            <pc:sldMk cId="0" sldId="264"/>
            <ac:spMk id="23" creationId="{ECC508D9-0385-E6DA-6F16-EA3101448171}"/>
          </ac:spMkLst>
        </pc:spChg>
        <pc:spChg chg="add del mod">
          <ac:chgData name="Muhammadh  Ahzem" userId="33858a72-637e-4f28-bf57-b2e2d9ae43c3" providerId="ADAL" clId="{54846D46-9EE9-4F58-AFF9-8AC5D4C60862}" dt="2024-04-02T05:34:32.905" v="7619" actId="478"/>
          <ac:spMkLst>
            <pc:docMk/>
            <pc:sldMk cId="0" sldId="264"/>
            <ac:spMk id="24" creationId="{E8CD6341-3BD0-D2AD-C838-AEEA910644A4}"/>
          </ac:spMkLst>
        </pc:spChg>
        <pc:spChg chg="mod">
          <ac:chgData name="Muhammadh  Ahzem" userId="33858a72-637e-4f28-bf57-b2e2d9ae43c3" providerId="ADAL" clId="{54846D46-9EE9-4F58-AFF9-8AC5D4C60862}" dt="2024-04-02T06:44:44.005" v="8396" actId="1035"/>
          <ac:spMkLst>
            <pc:docMk/>
            <pc:sldMk cId="0" sldId="264"/>
            <ac:spMk id="26" creationId="{AB40450C-6EF1-E743-0AD9-86506CA28CB6}"/>
          </ac:spMkLst>
        </pc:spChg>
        <pc:spChg chg="add del mod">
          <ac:chgData name="Muhammadh  Ahzem" userId="33858a72-637e-4f28-bf57-b2e2d9ae43c3" providerId="ADAL" clId="{54846D46-9EE9-4F58-AFF9-8AC5D4C60862}" dt="2024-04-02T05:34:30.995" v="7618" actId="478"/>
          <ac:spMkLst>
            <pc:docMk/>
            <pc:sldMk cId="0" sldId="264"/>
            <ac:spMk id="27" creationId="{9176797F-86A5-6367-14F3-43E6A684B3FE}"/>
          </ac:spMkLst>
        </pc:spChg>
        <pc:spChg chg="add del mod">
          <ac:chgData name="Muhammadh  Ahzem" userId="33858a72-637e-4f28-bf57-b2e2d9ae43c3" providerId="ADAL" clId="{54846D46-9EE9-4F58-AFF9-8AC5D4C60862}" dt="2024-04-02T05:34:30.995" v="7618" actId="478"/>
          <ac:spMkLst>
            <pc:docMk/>
            <pc:sldMk cId="0" sldId="264"/>
            <ac:spMk id="28" creationId="{FCE8F8CB-642C-EF69-CDE4-7C8DF986F88F}"/>
          </ac:spMkLst>
        </pc:spChg>
        <pc:spChg chg="mod">
          <ac:chgData name="Muhammadh  Ahzem" userId="33858a72-637e-4f28-bf57-b2e2d9ae43c3" providerId="ADAL" clId="{54846D46-9EE9-4F58-AFF9-8AC5D4C60862}" dt="2024-04-02T06:44:44.005" v="8396" actId="1035"/>
          <ac:spMkLst>
            <pc:docMk/>
            <pc:sldMk cId="0" sldId="264"/>
            <ac:spMk id="36" creationId="{CF656B31-1EE6-7900-70E9-48D39E7445EF}"/>
          </ac:spMkLst>
        </pc:spChg>
        <pc:spChg chg="mod">
          <ac:chgData name="Muhammadh  Ahzem" userId="33858a72-637e-4f28-bf57-b2e2d9ae43c3" providerId="ADAL" clId="{54846D46-9EE9-4F58-AFF9-8AC5D4C60862}" dt="2024-04-02T06:44:44.005" v="8396" actId="1035"/>
          <ac:spMkLst>
            <pc:docMk/>
            <pc:sldMk cId="0" sldId="264"/>
            <ac:spMk id="37" creationId="{F67812F9-3713-C486-D3CC-E01E3F19AF68}"/>
          </ac:spMkLst>
        </pc:spChg>
        <pc:spChg chg="mod">
          <ac:chgData name="Muhammadh  Ahzem" userId="33858a72-637e-4f28-bf57-b2e2d9ae43c3" providerId="ADAL" clId="{54846D46-9EE9-4F58-AFF9-8AC5D4C60862}" dt="2024-04-02T06:44:44.005" v="8396" actId="1035"/>
          <ac:spMkLst>
            <pc:docMk/>
            <pc:sldMk cId="0" sldId="264"/>
            <ac:spMk id="38" creationId="{69658209-F18B-3A46-F48A-CF97D6D6AC59}"/>
          </ac:spMkLst>
        </pc:spChg>
        <pc:spChg chg="mod">
          <ac:chgData name="Muhammadh  Ahzem" userId="33858a72-637e-4f28-bf57-b2e2d9ae43c3" providerId="ADAL" clId="{54846D46-9EE9-4F58-AFF9-8AC5D4C60862}" dt="2024-04-02T06:44:44.005" v="8396" actId="1035"/>
          <ac:spMkLst>
            <pc:docMk/>
            <pc:sldMk cId="0" sldId="264"/>
            <ac:spMk id="39" creationId="{C7FEE6A3-8054-22C4-285B-88F4013F4EE0}"/>
          </ac:spMkLst>
        </pc:spChg>
        <pc:spChg chg="mod">
          <ac:chgData name="Muhammadh  Ahzem" userId="33858a72-637e-4f28-bf57-b2e2d9ae43c3" providerId="ADAL" clId="{54846D46-9EE9-4F58-AFF9-8AC5D4C60862}" dt="2024-04-02T06:44:44.005" v="8396" actId="1035"/>
          <ac:spMkLst>
            <pc:docMk/>
            <pc:sldMk cId="0" sldId="264"/>
            <ac:spMk id="40" creationId="{DF9BB860-8969-C446-8BAF-95AFCDAEB12F}"/>
          </ac:spMkLst>
        </pc:spChg>
        <pc:spChg chg="del">
          <ac:chgData name="Muhammadh  Ahzem" userId="33858a72-637e-4f28-bf57-b2e2d9ae43c3" providerId="ADAL" clId="{54846D46-9EE9-4F58-AFF9-8AC5D4C60862}" dt="2024-03-27T18:56:18.201" v="1801" actId="478"/>
          <ac:spMkLst>
            <pc:docMk/>
            <pc:sldMk cId="0" sldId="264"/>
            <ac:spMk id="41" creationId="{35A87060-B2A7-F5F4-96D1-C3C6EC862A0E}"/>
          </ac:spMkLst>
        </pc:spChg>
        <pc:spChg chg="mod">
          <ac:chgData name="Muhammadh  Ahzem" userId="33858a72-637e-4f28-bf57-b2e2d9ae43c3" providerId="ADAL" clId="{54846D46-9EE9-4F58-AFF9-8AC5D4C60862}" dt="2024-04-02T06:44:44.005" v="8396" actId="1035"/>
          <ac:spMkLst>
            <pc:docMk/>
            <pc:sldMk cId="0" sldId="264"/>
            <ac:spMk id="42" creationId="{C2D575D0-F9ED-6A20-407E-7EA7926FC347}"/>
          </ac:spMkLst>
        </pc:spChg>
        <pc:grpChg chg="add del mod">
          <ac:chgData name="Muhammadh  Ahzem" userId="33858a72-637e-4f28-bf57-b2e2d9ae43c3" providerId="ADAL" clId="{54846D46-9EE9-4F58-AFF9-8AC5D4C60862}" dt="2024-04-02T05:34:16.482" v="7617" actId="478"/>
          <ac:grpSpMkLst>
            <pc:docMk/>
            <pc:sldMk cId="0" sldId="264"/>
            <ac:grpSpMk id="7" creationId="{46BB0E44-7BB0-1E19-77F0-00F9C0F4391C}"/>
          </ac:grpSpMkLst>
        </pc:grpChg>
        <pc:grpChg chg="add del mod">
          <ac:chgData name="Muhammadh  Ahzem" userId="33858a72-637e-4f28-bf57-b2e2d9ae43c3" providerId="ADAL" clId="{54846D46-9EE9-4F58-AFF9-8AC5D4C60862}" dt="2024-04-02T05:34:16.482" v="7617" actId="478"/>
          <ac:grpSpMkLst>
            <pc:docMk/>
            <pc:sldMk cId="0" sldId="264"/>
            <ac:grpSpMk id="10" creationId="{DA19036E-114E-BA89-A2CB-773BDE0C3CC1}"/>
          </ac:grpSpMkLst>
        </pc:grpChg>
        <pc:grpChg chg="add del mod">
          <ac:chgData name="Muhammadh  Ahzem" userId="33858a72-637e-4f28-bf57-b2e2d9ae43c3" providerId="ADAL" clId="{54846D46-9EE9-4F58-AFF9-8AC5D4C60862}" dt="2024-04-02T05:34:16.482" v="7617" actId="478"/>
          <ac:grpSpMkLst>
            <pc:docMk/>
            <pc:sldMk cId="0" sldId="264"/>
            <ac:grpSpMk id="13" creationId="{53D0B035-8AB0-F36E-C896-3DE59FA4A9B4}"/>
          </ac:grpSpMkLst>
        </pc:grpChg>
        <pc:grpChg chg="add del mod">
          <ac:chgData name="Muhammadh  Ahzem" userId="33858a72-637e-4f28-bf57-b2e2d9ae43c3" providerId="ADAL" clId="{54846D46-9EE9-4F58-AFF9-8AC5D4C60862}" dt="2024-04-02T05:34:30.995" v="7618" actId="478"/>
          <ac:grpSpMkLst>
            <pc:docMk/>
            <pc:sldMk cId="0" sldId="264"/>
            <ac:grpSpMk id="18" creationId="{B0713470-3106-673E-9806-B916AD4A420F}"/>
          </ac:grpSpMkLst>
        </pc:grpChg>
        <pc:grpChg chg="add del mod">
          <ac:chgData name="Muhammadh  Ahzem" userId="33858a72-637e-4f28-bf57-b2e2d9ae43c3" providerId="ADAL" clId="{54846D46-9EE9-4F58-AFF9-8AC5D4C60862}" dt="2024-04-02T05:34:30.995" v="7618" actId="478"/>
          <ac:grpSpMkLst>
            <pc:docMk/>
            <pc:sldMk cId="0" sldId="264"/>
            <ac:grpSpMk id="21" creationId="{01FA4DEF-93A0-E9A3-ADDB-C8B57B63ED92}"/>
          </ac:grpSpMkLst>
        </pc:grpChg>
        <pc:picChg chg="del">
          <ac:chgData name="Muhammadh  Ahzem" userId="33858a72-637e-4f28-bf57-b2e2d9ae43c3" providerId="ADAL" clId="{54846D46-9EE9-4F58-AFF9-8AC5D4C60862}" dt="2024-03-27T18:52:18.350" v="1786" actId="478"/>
          <ac:picMkLst>
            <pc:docMk/>
            <pc:sldMk cId="0" sldId="264"/>
            <ac:picMk id="3" creationId="{EF13E9E5-588B-88AB-EC6D-E8E771B7B68D}"/>
          </ac:picMkLst>
        </pc:picChg>
        <pc:picChg chg="del">
          <ac:chgData name="Muhammadh  Ahzem" userId="33858a72-637e-4f28-bf57-b2e2d9ae43c3" providerId="ADAL" clId="{54846D46-9EE9-4F58-AFF9-8AC5D4C60862}" dt="2024-03-27T18:52:14.382" v="1785" actId="478"/>
          <ac:picMkLst>
            <pc:docMk/>
            <pc:sldMk cId="0" sldId="264"/>
            <ac:picMk id="5" creationId="{CA83978A-6FB9-6054-1768-1D2E8B340CA7}"/>
          </ac:picMkLst>
        </pc:picChg>
        <pc:picChg chg="add mod">
          <ac:chgData name="Muhammadh  Ahzem" userId="33858a72-637e-4f28-bf57-b2e2d9ae43c3" providerId="ADAL" clId="{54846D46-9EE9-4F58-AFF9-8AC5D4C60862}" dt="2024-04-02T06:44:50.182" v="8402" actId="1035"/>
          <ac:picMkLst>
            <pc:docMk/>
            <pc:sldMk cId="0" sldId="264"/>
            <ac:picMk id="16" creationId="{D790921F-EEE1-ECC1-7F8D-A1980327004D}"/>
          </ac:picMkLst>
        </pc:picChg>
        <pc:picChg chg="mod">
          <ac:chgData name="Muhammadh  Ahzem" userId="33858a72-637e-4f28-bf57-b2e2d9ae43c3" providerId="ADAL" clId="{54846D46-9EE9-4F58-AFF9-8AC5D4C60862}" dt="2024-04-02T06:44:45.917" v="8398" actId="1036"/>
          <ac:picMkLst>
            <pc:docMk/>
            <pc:sldMk cId="0" sldId="264"/>
            <ac:picMk id="25" creationId="{DF03A74A-DC5F-8EB5-72AA-1BB8164E9133}"/>
          </ac:picMkLst>
        </pc:picChg>
        <pc:picChg chg="ord">
          <ac:chgData name="Muhammadh  Ahzem" userId="33858a72-637e-4f28-bf57-b2e2d9ae43c3" providerId="ADAL" clId="{54846D46-9EE9-4F58-AFF9-8AC5D4C60862}" dt="2024-03-27T18:56:10.406" v="1800" actId="13244"/>
          <ac:picMkLst>
            <pc:docMk/>
            <pc:sldMk cId="0" sldId="264"/>
            <ac:picMk id="43" creationId="{0C0CFE85-7B5C-FEA1-C1B8-2D799375D2C4}"/>
          </ac:picMkLst>
        </pc:picChg>
      </pc:sldChg>
      <pc:sldChg chg="addSp delSp modSp mod ord">
        <pc:chgData name="Muhammadh  Ahzem" userId="33858a72-637e-4f28-bf57-b2e2d9ae43c3" providerId="ADAL" clId="{54846D46-9EE9-4F58-AFF9-8AC5D4C60862}" dt="2024-04-03T06:01:51.974" v="9354" actId="1036"/>
        <pc:sldMkLst>
          <pc:docMk/>
          <pc:sldMk cId="0" sldId="266"/>
        </pc:sldMkLst>
        <pc:spChg chg="mod">
          <ac:chgData name="Muhammadh  Ahzem" userId="33858a72-637e-4f28-bf57-b2e2d9ae43c3" providerId="ADAL" clId="{54846D46-9EE9-4F58-AFF9-8AC5D4C60862}" dt="2024-03-28T00:53:28.146" v="4939"/>
          <ac:spMkLst>
            <pc:docMk/>
            <pc:sldMk cId="0" sldId="266"/>
            <ac:spMk id="3" creationId="{64E4DFF8-8578-2632-39E9-3A76A485AE25}"/>
          </ac:spMkLst>
        </pc:spChg>
        <pc:spChg chg="mod">
          <ac:chgData name="Muhammadh  Ahzem" userId="33858a72-637e-4f28-bf57-b2e2d9ae43c3" providerId="ADAL" clId="{54846D46-9EE9-4F58-AFF9-8AC5D4C60862}" dt="2024-03-28T00:53:28.146" v="4939"/>
          <ac:spMkLst>
            <pc:docMk/>
            <pc:sldMk cId="0" sldId="266"/>
            <ac:spMk id="4" creationId="{03A5CA5E-CFE8-D6F6-9414-A80753C766DE}"/>
          </ac:spMkLst>
        </pc:spChg>
        <pc:spChg chg="mod">
          <ac:chgData name="Muhammadh  Ahzem" userId="33858a72-637e-4f28-bf57-b2e2d9ae43c3" providerId="ADAL" clId="{54846D46-9EE9-4F58-AFF9-8AC5D4C60862}" dt="2024-03-28T00:53:28.146" v="4939"/>
          <ac:spMkLst>
            <pc:docMk/>
            <pc:sldMk cId="0" sldId="266"/>
            <ac:spMk id="5" creationId="{2D819FB8-47E1-26A7-6A6E-85CBAD7D94F9}"/>
          </ac:spMkLst>
        </pc:spChg>
        <pc:spChg chg="mod">
          <ac:chgData name="Muhammadh  Ahzem" userId="33858a72-637e-4f28-bf57-b2e2d9ae43c3" providerId="ADAL" clId="{54846D46-9EE9-4F58-AFF9-8AC5D4C60862}" dt="2024-03-28T00:53:28.146" v="4939"/>
          <ac:spMkLst>
            <pc:docMk/>
            <pc:sldMk cId="0" sldId="266"/>
            <ac:spMk id="6" creationId="{B3FEB1E0-9418-E144-776C-B93CDC6B0762}"/>
          </ac:spMkLst>
        </pc:spChg>
        <pc:spChg chg="mod">
          <ac:chgData name="Muhammadh  Ahzem" userId="33858a72-637e-4f28-bf57-b2e2d9ae43c3" providerId="ADAL" clId="{54846D46-9EE9-4F58-AFF9-8AC5D4C60862}" dt="2024-03-28T00:53:28.146" v="4939"/>
          <ac:spMkLst>
            <pc:docMk/>
            <pc:sldMk cId="0" sldId="266"/>
            <ac:spMk id="8" creationId="{B1C63B1B-0465-9838-F297-0C52EDF0D7B2}"/>
          </ac:spMkLst>
        </pc:spChg>
        <pc:spChg chg="mod">
          <ac:chgData name="Muhammadh  Ahzem" userId="33858a72-637e-4f28-bf57-b2e2d9ae43c3" providerId="ADAL" clId="{54846D46-9EE9-4F58-AFF9-8AC5D4C60862}" dt="2024-03-28T00:53:28.146" v="4939"/>
          <ac:spMkLst>
            <pc:docMk/>
            <pc:sldMk cId="0" sldId="266"/>
            <ac:spMk id="9" creationId="{F180EB49-8FA9-A76D-0DBF-79A43EC0EDF2}"/>
          </ac:spMkLst>
        </pc:spChg>
        <pc:spChg chg="del">
          <ac:chgData name="Muhammadh  Ahzem" userId="33858a72-637e-4f28-bf57-b2e2d9ae43c3" providerId="ADAL" clId="{54846D46-9EE9-4F58-AFF9-8AC5D4C60862}" dt="2024-04-03T05:59:44.730" v="8905" actId="478"/>
          <ac:spMkLst>
            <pc:docMk/>
            <pc:sldMk cId="0" sldId="266"/>
            <ac:spMk id="11" creationId="{1AEA2D11-C2CF-FCB3-5A64-23AB3FF524ED}"/>
          </ac:spMkLst>
        </pc:spChg>
        <pc:spChg chg="del">
          <ac:chgData name="Muhammadh  Ahzem" userId="33858a72-637e-4f28-bf57-b2e2d9ae43c3" providerId="ADAL" clId="{54846D46-9EE9-4F58-AFF9-8AC5D4C60862}" dt="2024-04-03T05:59:45.822" v="8906" actId="478"/>
          <ac:spMkLst>
            <pc:docMk/>
            <pc:sldMk cId="0" sldId="266"/>
            <ac:spMk id="12" creationId="{BF9F055F-02CC-4637-1E00-14847C4BE98A}"/>
          </ac:spMkLst>
        </pc:spChg>
        <pc:spChg chg="mod">
          <ac:chgData name="Muhammadh  Ahzem" userId="33858a72-637e-4f28-bf57-b2e2d9ae43c3" providerId="ADAL" clId="{54846D46-9EE9-4F58-AFF9-8AC5D4C60862}" dt="2024-03-28T00:53:28.146" v="4939"/>
          <ac:spMkLst>
            <pc:docMk/>
            <pc:sldMk cId="0" sldId="266"/>
            <ac:spMk id="13" creationId="{32781E3D-1D64-1F94-FB37-3E756293CEB6}"/>
          </ac:spMkLst>
        </pc:spChg>
        <pc:spChg chg="mod">
          <ac:chgData name="Muhammadh  Ahzem" userId="33858a72-637e-4f28-bf57-b2e2d9ae43c3" providerId="ADAL" clId="{54846D46-9EE9-4F58-AFF9-8AC5D4C60862}" dt="2024-03-28T00:53:28.146" v="4939"/>
          <ac:spMkLst>
            <pc:docMk/>
            <pc:sldMk cId="0" sldId="266"/>
            <ac:spMk id="14" creationId="{6DD4E5ED-368E-6C8F-6147-5A434F38C42F}"/>
          </ac:spMkLst>
        </pc:spChg>
        <pc:spChg chg="del">
          <ac:chgData name="Muhammadh  Ahzem" userId="33858a72-637e-4f28-bf57-b2e2d9ae43c3" providerId="ADAL" clId="{54846D46-9EE9-4F58-AFF9-8AC5D4C60862}" dt="2024-04-03T06:01:06.734" v="9134" actId="478"/>
          <ac:spMkLst>
            <pc:docMk/>
            <pc:sldMk cId="0" sldId="266"/>
            <ac:spMk id="15" creationId="{832C984E-659B-2808-A3E3-C673E068340D}"/>
          </ac:spMkLst>
        </pc:spChg>
        <pc:spChg chg="del">
          <ac:chgData name="Muhammadh  Ahzem" userId="33858a72-637e-4f28-bf57-b2e2d9ae43c3" providerId="ADAL" clId="{54846D46-9EE9-4F58-AFF9-8AC5D4C60862}" dt="2024-04-03T06:01:21.760" v="9217" actId="478"/>
          <ac:spMkLst>
            <pc:docMk/>
            <pc:sldMk cId="0" sldId="266"/>
            <ac:spMk id="16" creationId="{C38EFCBD-7553-44EB-8C68-C306ED8E2AA8}"/>
          </ac:spMkLst>
        </pc:spChg>
        <pc:spChg chg="mod">
          <ac:chgData name="Muhammadh  Ahzem" userId="33858a72-637e-4f28-bf57-b2e2d9ae43c3" providerId="ADAL" clId="{54846D46-9EE9-4F58-AFF9-8AC5D4C60862}" dt="2024-03-28T00:53:28.146" v="4939"/>
          <ac:spMkLst>
            <pc:docMk/>
            <pc:sldMk cId="0" sldId="266"/>
            <ac:spMk id="18" creationId="{787F9EF4-0256-1978-EA4B-A66F6AFC246E}"/>
          </ac:spMkLst>
        </pc:spChg>
        <pc:spChg chg="mod">
          <ac:chgData name="Muhammadh  Ahzem" userId="33858a72-637e-4f28-bf57-b2e2d9ae43c3" providerId="ADAL" clId="{54846D46-9EE9-4F58-AFF9-8AC5D4C60862}" dt="2024-03-28T00:53:28.146" v="4939"/>
          <ac:spMkLst>
            <pc:docMk/>
            <pc:sldMk cId="0" sldId="266"/>
            <ac:spMk id="19" creationId="{E80FB598-3D16-33C4-62F4-C8D03D10534C}"/>
          </ac:spMkLst>
        </pc:spChg>
        <pc:spChg chg="mod">
          <ac:chgData name="Muhammadh  Ahzem" userId="33858a72-637e-4f28-bf57-b2e2d9ae43c3" providerId="ADAL" clId="{54846D46-9EE9-4F58-AFF9-8AC5D4C60862}" dt="2024-03-28T00:53:28.146" v="4939"/>
          <ac:spMkLst>
            <pc:docMk/>
            <pc:sldMk cId="0" sldId="266"/>
            <ac:spMk id="20" creationId="{779021FD-7488-B46E-A4AC-FF44A47BD71B}"/>
          </ac:spMkLst>
        </pc:spChg>
        <pc:spChg chg="mod">
          <ac:chgData name="Muhammadh  Ahzem" userId="33858a72-637e-4f28-bf57-b2e2d9ae43c3" providerId="ADAL" clId="{54846D46-9EE9-4F58-AFF9-8AC5D4C60862}" dt="2024-04-03T05:59:59.401" v="8909" actId="20577"/>
          <ac:spMkLst>
            <pc:docMk/>
            <pc:sldMk cId="0" sldId="266"/>
            <ac:spMk id="21" creationId="{26AAB7B4-1CA7-95E5-D717-303A8DB84404}"/>
          </ac:spMkLst>
        </pc:spChg>
        <pc:spChg chg="add mod">
          <ac:chgData name="Muhammadh  Ahzem" userId="33858a72-637e-4f28-bf57-b2e2d9ae43c3" providerId="ADAL" clId="{54846D46-9EE9-4F58-AFF9-8AC5D4C60862}" dt="2024-04-03T06:01:12.392" v="9214" actId="1037"/>
          <ac:spMkLst>
            <pc:docMk/>
            <pc:sldMk cId="0" sldId="266"/>
            <ac:spMk id="22" creationId="{123103B2-9E2C-90E8-1559-E9EDD6F3D1AC}"/>
          </ac:spMkLst>
        </pc:spChg>
        <pc:spChg chg="add mod">
          <ac:chgData name="Muhammadh  Ahzem" userId="33858a72-637e-4f28-bf57-b2e2d9ae43c3" providerId="ADAL" clId="{54846D46-9EE9-4F58-AFF9-8AC5D4C60862}" dt="2024-04-03T06:01:47.760" v="9298" actId="1035"/>
          <ac:spMkLst>
            <pc:docMk/>
            <pc:sldMk cId="0" sldId="266"/>
            <ac:spMk id="23" creationId="{2C023019-A7FB-43E6-D80F-04D95079E6E7}"/>
          </ac:spMkLst>
        </pc:spChg>
        <pc:spChg chg="add mod">
          <ac:chgData name="Muhammadh  Ahzem" userId="33858a72-637e-4f28-bf57-b2e2d9ae43c3" providerId="ADAL" clId="{54846D46-9EE9-4F58-AFF9-8AC5D4C60862}" dt="2024-04-03T06:01:51.974" v="9354" actId="1036"/>
          <ac:spMkLst>
            <pc:docMk/>
            <pc:sldMk cId="0" sldId="266"/>
            <ac:spMk id="24" creationId="{81A67D3D-A128-07D1-FAC4-F8EC677B1833}"/>
          </ac:spMkLst>
        </pc:spChg>
        <pc:spChg chg="del">
          <ac:chgData name="Muhammadh  Ahzem" userId="33858a72-637e-4f28-bf57-b2e2d9ae43c3" providerId="ADAL" clId="{54846D46-9EE9-4F58-AFF9-8AC5D4C60862}" dt="2024-04-03T06:01:18.514" v="9215" actId="478"/>
          <ac:spMkLst>
            <pc:docMk/>
            <pc:sldMk cId="0" sldId="266"/>
            <ac:spMk id="84" creationId="{E32ED232-CE07-7F0B-EC1A-3B37E5C3277D}"/>
          </ac:spMkLst>
        </pc:spChg>
        <pc:spChg chg="del">
          <ac:chgData name="Muhammadh  Ahzem" userId="33858a72-637e-4f28-bf57-b2e2d9ae43c3" providerId="ADAL" clId="{54846D46-9EE9-4F58-AFF9-8AC5D4C60862}" dt="2024-04-03T06:01:20.966" v="9216" actId="478"/>
          <ac:spMkLst>
            <pc:docMk/>
            <pc:sldMk cId="0" sldId="266"/>
            <ac:spMk id="120" creationId="{61E2EDF5-6B39-FE04-FC97-4AE8DEF3FCAF}"/>
          </ac:spMkLst>
        </pc:spChg>
        <pc:spChg chg="del">
          <ac:chgData name="Muhammadh  Ahzem" userId="33858a72-637e-4f28-bf57-b2e2d9ae43c3" providerId="ADAL" clId="{54846D46-9EE9-4F58-AFF9-8AC5D4C60862}" dt="2024-04-03T06:01:22.898" v="9218" actId="478"/>
          <ac:spMkLst>
            <pc:docMk/>
            <pc:sldMk cId="0" sldId="266"/>
            <ac:spMk id="121" creationId="{496C6E65-FCF1-64E2-7C91-885137A0F0E4}"/>
          </ac:spMkLst>
        </pc:spChg>
        <pc:grpChg chg="add del mod">
          <ac:chgData name="Muhammadh  Ahzem" userId="33858a72-637e-4f28-bf57-b2e2d9ae43c3" providerId="ADAL" clId="{54846D46-9EE9-4F58-AFF9-8AC5D4C60862}" dt="2024-04-03T05:59:57.667" v="8907" actId="478"/>
          <ac:grpSpMkLst>
            <pc:docMk/>
            <pc:sldMk cId="0" sldId="266"/>
            <ac:grpSpMk id="2" creationId="{43254751-E76D-268D-A57B-BF6312C4D7E8}"/>
          </ac:grpSpMkLst>
        </pc:grpChg>
        <pc:grpChg chg="add del mod">
          <ac:chgData name="Muhammadh  Ahzem" userId="33858a72-637e-4f28-bf57-b2e2d9ae43c3" providerId="ADAL" clId="{54846D46-9EE9-4F58-AFF9-8AC5D4C60862}" dt="2024-04-03T05:59:58.591" v="8908" actId="478"/>
          <ac:grpSpMkLst>
            <pc:docMk/>
            <pc:sldMk cId="0" sldId="266"/>
            <ac:grpSpMk id="7" creationId="{8F1C15EF-F9B0-EF97-91B7-64CE573869E0}"/>
          </ac:grpSpMkLst>
        </pc:grpChg>
        <pc:grpChg chg="add del mod">
          <ac:chgData name="Muhammadh  Ahzem" userId="33858a72-637e-4f28-bf57-b2e2d9ae43c3" providerId="ADAL" clId="{54846D46-9EE9-4F58-AFF9-8AC5D4C60862}" dt="2024-04-03T06:00:00.393" v="8910" actId="478"/>
          <ac:grpSpMkLst>
            <pc:docMk/>
            <pc:sldMk cId="0" sldId="266"/>
            <ac:grpSpMk id="17" creationId="{14ADFB54-8A4A-410F-7935-049239C87375}"/>
          </ac:grpSpMkLst>
        </pc:grpChg>
      </pc:sldChg>
      <pc:sldChg chg="addSp modSp mod modTransition">
        <pc:chgData name="Muhammadh  Ahzem" userId="33858a72-637e-4f28-bf57-b2e2d9ae43c3" providerId="ADAL" clId="{54846D46-9EE9-4F58-AFF9-8AC5D4C60862}" dt="2024-04-03T06:45:24.405" v="11652" actId="1037"/>
        <pc:sldMkLst>
          <pc:docMk/>
          <pc:sldMk cId="0" sldId="268"/>
        </pc:sldMkLst>
        <pc:spChg chg="ord">
          <ac:chgData name="Muhammadh  Ahzem" userId="33858a72-637e-4f28-bf57-b2e2d9ae43c3" providerId="ADAL" clId="{54846D46-9EE9-4F58-AFF9-8AC5D4C60862}" dt="2024-04-03T06:45:11.600" v="11642" actId="13244"/>
          <ac:spMkLst>
            <pc:docMk/>
            <pc:sldMk cId="0" sldId="268"/>
            <ac:spMk id="3" creationId="{00000000-0000-0000-0000-000000000000}"/>
          </ac:spMkLst>
        </pc:spChg>
        <pc:spChg chg="add mod">
          <ac:chgData name="Muhammadh  Ahzem" userId="33858a72-637e-4f28-bf57-b2e2d9ae43c3" providerId="ADAL" clId="{54846D46-9EE9-4F58-AFF9-8AC5D4C60862}" dt="2024-03-27T19:17:54.804" v="3159" actId="1036"/>
          <ac:spMkLst>
            <pc:docMk/>
            <pc:sldMk cId="0" sldId="268"/>
            <ac:spMk id="5" creationId="{5C2BAE16-B1B9-3036-5907-0ED5A9C2EE78}"/>
          </ac:spMkLst>
        </pc:spChg>
        <pc:spChg chg="mod">
          <ac:chgData name="Muhammadh  Ahzem" userId="33858a72-637e-4f28-bf57-b2e2d9ae43c3" providerId="ADAL" clId="{54846D46-9EE9-4F58-AFF9-8AC5D4C60862}" dt="2024-03-28T01:00:43.407" v="6349"/>
          <ac:spMkLst>
            <pc:docMk/>
            <pc:sldMk cId="0" sldId="268"/>
            <ac:spMk id="9" creationId="{FC4554D4-EDA6-421B-41A2-7189C65CD5AE}"/>
          </ac:spMkLst>
        </pc:spChg>
        <pc:spChg chg="mod">
          <ac:chgData name="Muhammadh  Ahzem" userId="33858a72-637e-4f28-bf57-b2e2d9ae43c3" providerId="ADAL" clId="{54846D46-9EE9-4F58-AFF9-8AC5D4C60862}" dt="2024-03-28T01:00:43.407" v="6349"/>
          <ac:spMkLst>
            <pc:docMk/>
            <pc:sldMk cId="0" sldId="268"/>
            <ac:spMk id="10" creationId="{20D07F97-DFB7-D02A-902D-EC02216B30EA}"/>
          </ac:spMkLst>
        </pc:spChg>
        <pc:spChg chg="mod">
          <ac:chgData name="Muhammadh  Ahzem" userId="33858a72-637e-4f28-bf57-b2e2d9ae43c3" providerId="ADAL" clId="{54846D46-9EE9-4F58-AFF9-8AC5D4C60862}" dt="2024-03-28T01:00:43.407" v="6349"/>
          <ac:spMkLst>
            <pc:docMk/>
            <pc:sldMk cId="0" sldId="268"/>
            <ac:spMk id="13" creationId="{369A849D-610D-69F9-A4A4-DEB947EA37A0}"/>
          </ac:spMkLst>
        </pc:spChg>
        <pc:spChg chg="mod">
          <ac:chgData name="Muhammadh  Ahzem" userId="33858a72-637e-4f28-bf57-b2e2d9ae43c3" providerId="ADAL" clId="{54846D46-9EE9-4F58-AFF9-8AC5D4C60862}" dt="2024-03-28T01:00:43.407" v="6349"/>
          <ac:spMkLst>
            <pc:docMk/>
            <pc:sldMk cId="0" sldId="268"/>
            <ac:spMk id="14" creationId="{55EC0C42-E249-BB47-46A9-4290B052820B}"/>
          </ac:spMkLst>
        </pc:spChg>
        <pc:spChg chg="mod">
          <ac:chgData name="Muhammadh  Ahzem" userId="33858a72-637e-4f28-bf57-b2e2d9ae43c3" providerId="ADAL" clId="{54846D46-9EE9-4F58-AFF9-8AC5D4C60862}" dt="2024-03-28T01:00:43.407" v="6349"/>
          <ac:spMkLst>
            <pc:docMk/>
            <pc:sldMk cId="0" sldId="268"/>
            <ac:spMk id="15" creationId="{0DA7D1E6-0F98-B133-3C1A-F2ACE2CF9828}"/>
          </ac:spMkLst>
        </pc:spChg>
        <pc:spChg chg="mod">
          <ac:chgData name="Muhammadh  Ahzem" userId="33858a72-637e-4f28-bf57-b2e2d9ae43c3" providerId="ADAL" clId="{54846D46-9EE9-4F58-AFF9-8AC5D4C60862}" dt="2024-04-03T06:12:05.159" v="10764" actId="1037"/>
          <ac:spMkLst>
            <pc:docMk/>
            <pc:sldMk cId="0" sldId="268"/>
            <ac:spMk id="18" creationId="{C4D089F8-C503-4BEA-F089-967702F47F5D}"/>
          </ac:spMkLst>
        </pc:spChg>
        <pc:spChg chg="mod">
          <ac:chgData name="Muhammadh  Ahzem" userId="33858a72-637e-4f28-bf57-b2e2d9ae43c3" providerId="ADAL" clId="{54846D46-9EE9-4F58-AFF9-8AC5D4C60862}" dt="2024-04-03T06:12:05.159" v="10764" actId="1037"/>
          <ac:spMkLst>
            <pc:docMk/>
            <pc:sldMk cId="0" sldId="268"/>
            <ac:spMk id="19" creationId="{035C160C-0C03-CC50-D0FB-6A679EB6411E}"/>
          </ac:spMkLst>
        </pc:spChg>
        <pc:spChg chg="mod">
          <ac:chgData name="Muhammadh  Ahzem" userId="33858a72-637e-4f28-bf57-b2e2d9ae43c3" providerId="ADAL" clId="{54846D46-9EE9-4F58-AFF9-8AC5D4C60862}" dt="2024-04-03T06:12:05.159" v="10764" actId="1037"/>
          <ac:spMkLst>
            <pc:docMk/>
            <pc:sldMk cId="0" sldId="268"/>
            <ac:spMk id="22" creationId="{EAB9C3B5-A273-14B5-3BC4-39C1705B151B}"/>
          </ac:spMkLst>
        </pc:spChg>
        <pc:spChg chg="mod">
          <ac:chgData name="Muhammadh  Ahzem" userId="33858a72-637e-4f28-bf57-b2e2d9ae43c3" providerId="ADAL" clId="{54846D46-9EE9-4F58-AFF9-8AC5D4C60862}" dt="2024-04-03T06:12:05.159" v="10764" actId="1037"/>
          <ac:spMkLst>
            <pc:docMk/>
            <pc:sldMk cId="0" sldId="268"/>
            <ac:spMk id="23" creationId="{15D5FE27-E8F2-5184-E588-F5B18F007D67}"/>
          </ac:spMkLst>
        </pc:spChg>
        <pc:spChg chg="mod">
          <ac:chgData name="Muhammadh  Ahzem" userId="33858a72-637e-4f28-bf57-b2e2d9ae43c3" providerId="ADAL" clId="{54846D46-9EE9-4F58-AFF9-8AC5D4C60862}" dt="2024-04-03T06:12:05.159" v="10764" actId="1037"/>
          <ac:spMkLst>
            <pc:docMk/>
            <pc:sldMk cId="0" sldId="268"/>
            <ac:spMk id="24" creationId="{8DB39900-DDD8-E80D-D686-7A4894236809}"/>
          </ac:spMkLst>
        </pc:spChg>
        <pc:spChg chg="mod">
          <ac:chgData name="Muhammadh  Ahzem" userId="33858a72-637e-4f28-bf57-b2e2d9ae43c3" providerId="ADAL" clId="{54846D46-9EE9-4F58-AFF9-8AC5D4C60862}" dt="2024-03-28T01:00:43.407" v="6349"/>
          <ac:spMkLst>
            <pc:docMk/>
            <pc:sldMk cId="0" sldId="268"/>
            <ac:spMk id="28" creationId="{2414797A-35CB-AF9C-5B13-D7A344537837}"/>
          </ac:spMkLst>
        </pc:spChg>
        <pc:spChg chg="mod">
          <ac:chgData name="Muhammadh  Ahzem" userId="33858a72-637e-4f28-bf57-b2e2d9ae43c3" providerId="ADAL" clId="{54846D46-9EE9-4F58-AFF9-8AC5D4C60862}" dt="2024-03-28T01:00:43.407" v="6349"/>
          <ac:spMkLst>
            <pc:docMk/>
            <pc:sldMk cId="0" sldId="268"/>
            <ac:spMk id="29" creationId="{9089ABD1-D741-D742-C13C-9DCE451756BD}"/>
          </ac:spMkLst>
        </pc:spChg>
        <pc:spChg chg="mod">
          <ac:chgData name="Muhammadh  Ahzem" userId="33858a72-637e-4f28-bf57-b2e2d9ae43c3" providerId="ADAL" clId="{54846D46-9EE9-4F58-AFF9-8AC5D4C60862}" dt="2024-03-28T01:00:43.407" v="6349"/>
          <ac:spMkLst>
            <pc:docMk/>
            <pc:sldMk cId="0" sldId="268"/>
            <ac:spMk id="31" creationId="{9190F154-DA63-C0CE-2DDA-1CBCA1F04877}"/>
          </ac:spMkLst>
        </pc:spChg>
        <pc:spChg chg="mod">
          <ac:chgData name="Muhammadh  Ahzem" userId="33858a72-637e-4f28-bf57-b2e2d9ae43c3" providerId="ADAL" clId="{54846D46-9EE9-4F58-AFF9-8AC5D4C60862}" dt="2024-03-28T01:00:43.407" v="6349"/>
          <ac:spMkLst>
            <pc:docMk/>
            <pc:sldMk cId="0" sldId="268"/>
            <ac:spMk id="32" creationId="{1B2BF43D-FED2-03C6-7C7A-FE9A6ABD9AB1}"/>
          </ac:spMkLst>
        </pc:spChg>
        <pc:spChg chg="mod">
          <ac:chgData name="Muhammadh  Ahzem" userId="33858a72-637e-4f28-bf57-b2e2d9ae43c3" providerId="ADAL" clId="{54846D46-9EE9-4F58-AFF9-8AC5D4C60862}" dt="2024-03-28T01:00:43.407" v="6349"/>
          <ac:spMkLst>
            <pc:docMk/>
            <pc:sldMk cId="0" sldId="268"/>
            <ac:spMk id="33" creationId="{E3DBC106-44C4-11FE-C279-7CF86037EC53}"/>
          </ac:spMkLst>
        </pc:spChg>
        <pc:spChg chg="mod">
          <ac:chgData name="Muhammadh  Ahzem" userId="33858a72-637e-4f28-bf57-b2e2d9ae43c3" providerId="ADAL" clId="{54846D46-9EE9-4F58-AFF9-8AC5D4C60862}" dt="2024-04-03T06:11:52.364" v="10713" actId="1037"/>
          <ac:spMkLst>
            <pc:docMk/>
            <pc:sldMk cId="0" sldId="268"/>
            <ac:spMk id="37" creationId="{555F2CE2-0744-54B0-A51A-C7309337BC17}"/>
          </ac:spMkLst>
        </pc:spChg>
        <pc:spChg chg="mod">
          <ac:chgData name="Muhammadh  Ahzem" userId="33858a72-637e-4f28-bf57-b2e2d9ae43c3" providerId="ADAL" clId="{54846D46-9EE9-4F58-AFF9-8AC5D4C60862}" dt="2024-04-03T06:11:52.364" v="10713" actId="1037"/>
          <ac:spMkLst>
            <pc:docMk/>
            <pc:sldMk cId="0" sldId="268"/>
            <ac:spMk id="38" creationId="{66957CDC-B5F4-82CB-D884-E238BCE10DB6}"/>
          </ac:spMkLst>
        </pc:spChg>
        <pc:spChg chg="mod">
          <ac:chgData name="Muhammadh  Ahzem" userId="33858a72-637e-4f28-bf57-b2e2d9ae43c3" providerId="ADAL" clId="{54846D46-9EE9-4F58-AFF9-8AC5D4C60862}" dt="2024-04-03T06:11:52.364" v="10713" actId="1037"/>
          <ac:spMkLst>
            <pc:docMk/>
            <pc:sldMk cId="0" sldId="268"/>
            <ac:spMk id="40" creationId="{D0E1251E-9405-FCB7-EE69-3A4D10943EE0}"/>
          </ac:spMkLst>
        </pc:spChg>
        <pc:spChg chg="mod">
          <ac:chgData name="Muhammadh  Ahzem" userId="33858a72-637e-4f28-bf57-b2e2d9ae43c3" providerId="ADAL" clId="{54846D46-9EE9-4F58-AFF9-8AC5D4C60862}" dt="2024-04-03T06:11:52.364" v="10713" actId="1037"/>
          <ac:spMkLst>
            <pc:docMk/>
            <pc:sldMk cId="0" sldId="268"/>
            <ac:spMk id="41" creationId="{C1418DB3-1C19-8E77-9081-E0FF1C74CC1F}"/>
          </ac:spMkLst>
        </pc:spChg>
        <pc:spChg chg="mod">
          <ac:chgData name="Muhammadh  Ahzem" userId="33858a72-637e-4f28-bf57-b2e2d9ae43c3" providerId="ADAL" clId="{54846D46-9EE9-4F58-AFF9-8AC5D4C60862}" dt="2024-04-03T06:11:52.364" v="10713" actId="1037"/>
          <ac:spMkLst>
            <pc:docMk/>
            <pc:sldMk cId="0" sldId="268"/>
            <ac:spMk id="42" creationId="{246E0F70-FC0A-5B7B-E33E-D55D6166E3C6}"/>
          </ac:spMkLst>
        </pc:spChg>
        <pc:spChg chg="mod">
          <ac:chgData name="Muhammadh  Ahzem" userId="33858a72-637e-4f28-bf57-b2e2d9ae43c3" providerId="ADAL" clId="{54846D46-9EE9-4F58-AFF9-8AC5D4C60862}" dt="2024-04-03T06:12:01.142" v="10735" actId="1037"/>
          <ac:spMkLst>
            <pc:docMk/>
            <pc:sldMk cId="0" sldId="268"/>
            <ac:spMk id="46" creationId="{DE6E2D68-9376-C21A-615E-1AD4AB7A1657}"/>
          </ac:spMkLst>
        </pc:spChg>
        <pc:spChg chg="mod">
          <ac:chgData name="Muhammadh  Ahzem" userId="33858a72-637e-4f28-bf57-b2e2d9ae43c3" providerId="ADAL" clId="{54846D46-9EE9-4F58-AFF9-8AC5D4C60862}" dt="2024-04-03T06:12:01.142" v="10735" actId="1037"/>
          <ac:spMkLst>
            <pc:docMk/>
            <pc:sldMk cId="0" sldId="268"/>
            <ac:spMk id="47" creationId="{D4C64B96-7707-9009-6834-48B4359EE913}"/>
          </ac:spMkLst>
        </pc:spChg>
        <pc:spChg chg="mod">
          <ac:chgData name="Muhammadh  Ahzem" userId="33858a72-637e-4f28-bf57-b2e2d9ae43c3" providerId="ADAL" clId="{54846D46-9EE9-4F58-AFF9-8AC5D4C60862}" dt="2024-04-03T06:12:01.142" v="10735" actId="1037"/>
          <ac:spMkLst>
            <pc:docMk/>
            <pc:sldMk cId="0" sldId="268"/>
            <ac:spMk id="49" creationId="{5AE5C16E-6986-D830-EF58-32A83342C96B}"/>
          </ac:spMkLst>
        </pc:spChg>
        <pc:spChg chg="mod">
          <ac:chgData name="Muhammadh  Ahzem" userId="33858a72-637e-4f28-bf57-b2e2d9ae43c3" providerId="ADAL" clId="{54846D46-9EE9-4F58-AFF9-8AC5D4C60862}" dt="2024-04-03T06:12:01.142" v="10735" actId="1037"/>
          <ac:spMkLst>
            <pc:docMk/>
            <pc:sldMk cId="0" sldId="268"/>
            <ac:spMk id="50" creationId="{0FED11E4-4940-5858-812F-EFC2C7EF56DD}"/>
          </ac:spMkLst>
        </pc:spChg>
        <pc:spChg chg="mod">
          <ac:chgData name="Muhammadh  Ahzem" userId="33858a72-637e-4f28-bf57-b2e2d9ae43c3" providerId="ADAL" clId="{54846D46-9EE9-4F58-AFF9-8AC5D4C60862}" dt="2024-04-03T06:12:01.142" v="10735" actId="1037"/>
          <ac:spMkLst>
            <pc:docMk/>
            <pc:sldMk cId="0" sldId="268"/>
            <ac:spMk id="51" creationId="{BBE9E945-3BFF-FB23-A894-572770EBDB66}"/>
          </ac:spMkLst>
        </pc:spChg>
        <pc:spChg chg="mod">
          <ac:chgData name="Muhammadh  Ahzem" userId="33858a72-637e-4f28-bf57-b2e2d9ae43c3" providerId="ADAL" clId="{54846D46-9EE9-4F58-AFF9-8AC5D4C60862}" dt="2024-04-03T06:12:22.714" v="10798" actId="1037"/>
          <ac:spMkLst>
            <pc:docMk/>
            <pc:sldMk cId="0" sldId="268"/>
            <ac:spMk id="56" creationId="{C2B6B251-686E-7E15-B77B-6867F3985625}"/>
          </ac:spMkLst>
        </pc:spChg>
        <pc:spChg chg="mod">
          <ac:chgData name="Muhammadh  Ahzem" userId="33858a72-637e-4f28-bf57-b2e2d9ae43c3" providerId="ADAL" clId="{54846D46-9EE9-4F58-AFF9-8AC5D4C60862}" dt="2024-04-03T06:12:22.714" v="10798" actId="1037"/>
          <ac:spMkLst>
            <pc:docMk/>
            <pc:sldMk cId="0" sldId="268"/>
            <ac:spMk id="57" creationId="{55659315-AEA4-597C-2C07-3649F6F518EB}"/>
          </ac:spMkLst>
        </pc:spChg>
        <pc:spChg chg="mod">
          <ac:chgData name="Muhammadh  Ahzem" userId="33858a72-637e-4f28-bf57-b2e2d9ae43c3" providerId="ADAL" clId="{54846D46-9EE9-4F58-AFF9-8AC5D4C60862}" dt="2024-04-03T06:12:22.714" v="10798" actId="1037"/>
          <ac:spMkLst>
            <pc:docMk/>
            <pc:sldMk cId="0" sldId="268"/>
            <ac:spMk id="59" creationId="{586E368B-09D3-2528-2755-2F1849F2D7A0}"/>
          </ac:spMkLst>
        </pc:spChg>
        <pc:spChg chg="mod">
          <ac:chgData name="Muhammadh  Ahzem" userId="33858a72-637e-4f28-bf57-b2e2d9ae43c3" providerId="ADAL" clId="{54846D46-9EE9-4F58-AFF9-8AC5D4C60862}" dt="2024-04-03T06:12:22.714" v="10798" actId="1037"/>
          <ac:spMkLst>
            <pc:docMk/>
            <pc:sldMk cId="0" sldId="268"/>
            <ac:spMk id="60" creationId="{8FBDFE72-7CFE-EA4A-A6A7-CD29EEEBE6CA}"/>
          </ac:spMkLst>
        </pc:spChg>
        <pc:spChg chg="mod">
          <ac:chgData name="Muhammadh  Ahzem" userId="33858a72-637e-4f28-bf57-b2e2d9ae43c3" providerId="ADAL" clId="{54846D46-9EE9-4F58-AFF9-8AC5D4C60862}" dt="2024-04-03T06:12:22.714" v="10798" actId="1037"/>
          <ac:spMkLst>
            <pc:docMk/>
            <pc:sldMk cId="0" sldId="268"/>
            <ac:spMk id="61" creationId="{D3C20B92-E7B5-9D75-E95E-54106DC3C719}"/>
          </ac:spMkLst>
        </pc:spChg>
        <pc:spChg chg="mod">
          <ac:chgData name="Muhammadh  Ahzem" userId="33858a72-637e-4f28-bf57-b2e2d9ae43c3" providerId="ADAL" clId="{54846D46-9EE9-4F58-AFF9-8AC5D4C60862}" dt="2024-04-03T06:12:22.714" v="10798" actId="1037"/>
          <ac:spMkLst>
            <pc:docMk/>
            <pc:sldMk cId="0" sldId="268"/>
            <ac:spMk id="66" creationId="{5CB7A654-59F7-450B-79AF-B9B37E9FFC81}"/>
          </ac:spMkLst>
        </pc:spChg>
        <pc:spChg chg="mod">
          <ac:chgData name="Muhammadh  Ahzem" userId="33858a72-637e-4f28-bf57-b2e2d9ae43c3" providerId="ADAL" clId="{54846D46-9EE9-4F58-AFF9-8AC5D4C60862}" dt="2024-04-03T06:12:22.714" v="10798" actId="1037"/>
          <ac:spMkLst>
            <pc:docMk/>
            <pc:sldMk cId="0" sldId="268"/>
            <ac:spMk id="67" creationId="{8183AE2F-F65F-8CD9-220E-2E1DCB6C7CD5}"/>
          </ac:spMkLst>
        </pc:spChg>
        <pc:spChg chg="mod">
          <ac:chgData name="Muhammadh  Ahzem" userId="33858a72-637e-4f28-bf57-b2e2d9ae43c3" providerId="ADAL" clId="{54846D46-9EE9-4F58-AFF9-8AC5D4C60862}" dt="2024-04-03T06:12:22.714" v="10798" actId="1037"/>
          <ac:spMkLst>
            <pc:docMk/>
            <pc:sldMk cId="0" sldId="268"/>
            <ac:spMk id="69" creationId="{1D464A30-4B4D-70ED-E1A7-0953A6FF5771}"/>
          </ac:spMkLst>
        </pc:spChg>
        <pc:spChg chg="mod">
          <ac:chgData name="Muhammadh  Ahzem" userId="33858a72-637e-4f28-bf57-b2e2d9ae43c3" providerId="ADAL" clId="{54846D46-9EE9-4F58-AFF9-8AC5D4C60862}" dt="2024-04-03T06:12:22.714" v="10798" actId="1037"/>
          <ac:spMkLst>
            <pc:docMk/>
            <pc:sldMk cId="0" sldId="268"/>
            <ac:spMk id="70" creationId="{0E9432C9-D48F-9120-B829-77589A86AB10}"/>
          </ac:spMkLst>
        </pc:spChg>
        <pc:spChg chg="mod">
          <ac:chgData name="Muhammadh  Ahzem" userId="33858a72-637e-4f28-bf57-b2e2d9ae43c3" providerId="ADAL" clId="{54846D46-9EE9-4F58-AFF9-8AC5D4C60862}" dt="2024-04-03T06:12:22.714" v="10798" actId="1037"/>
          <ac:spMkLst>
            <pc:docMk/>
            <pc:sldMk cId="0" sldId="268"/>
            <ac:spMk id="71" creationId="{555380C8-A714-ED70-93F4-032AF90A0B1A}"/>
          </ac:spMkLst>
        </pc:spChg>
        <pc:spChg chg="add mod ord">
          <ac:chgData name="Muhammadh  Ahzem" userId="33858a72-637e-4f28-bf57-b2e2d9ae43c3" providerId="ADAL" clId="{54846D46-9EE9-4F58-AFF9-8AC5D4C60862}" dt="2024-04-03T06:45:24.405" v="11652" actId="1037"/>
          <ac:spMkLst>
            <pc:docMk/>
            <pc:sldMk cId="0" sldId="268"/>
            <ac:spMk id="73" creationId="{D1905327-42E2-829C-5E06-42107760D207}"/>
          </ac:spMkLst>
        </pc:spChg>
        <pc:grpChg chg="add mod">
          <ac:chgData name="Muhammadh  Ahzem" userId="33858a72-637e-4f28-bf57-b2e2d9ae43c3" providerId="ADAL" clId="{54846D46-9EE9-4F58-AFF9-8AC5D4C60862}" dt="2024-03-28T01:00:43.407" v="6349"/>
          <ac:grpSpMkLst>
            <pc:docMk/>
            <pc:sldMk cId="0" sldId="268"/>
            <ac:grpSpMk id="6" creationId="{52A36607-B3D1-6E03-F429-A78CF0FAAAA6}"/>
          </ac:grpSpMkLst>
        </pc:grpChg>
        <pc:grpChg chg="mod">
          <ac:chgData name="Muhammadh  Ahzem" userId="33858a72-637e-4f28-bf57-b2e2d9ae43c3" providerId="ADAL" clId="{54846D46-9EE9-4F58-AFF9-8AC5D4C60862}" dt="2024-03-28T01:00:43.407" v="6349"/>
          <ac:grpSpMkLst>
            <pc:docMk/>
            <pc:sldMk cId="0" sldId="268"/>
            <ac:grpSpMk id="8" creationId="{5D627F00-71E4-A27D-BC34-22130035FA82}"/>
          </ac:grpSpMkLst>
        </pc:grpChg>
        <pc:grpChg chg="mod">
          <ac:chgData name="Muhammadh  Ahzem" userId="33858a72-637e-4f28-bf57-b2e2d9ae43c3" providerId="ADAL" clId="{54846D46-9EE9-4F58-AFF9-8AC5D4C60862}" dt="2024-03-28T01:00:43.407" v="6349"/>
          <ac:grpSpMkLst>
            <pc:docMk/>
            <pc:sldMk cId="0" sldId="268"/>
            <ac:grpSpMk id="11" creationId="{00EA02B9-2381-4495-9B13-1F3CEB53E0C7}"/>
          </ac:grpSpMkLst>
        </pc:grpChg>
        <pc:grpChg chg="add mod">
          <ac:chgData name="Muhammadh  Ahzem" userId="33858a72-637e-4f28-bf57-b2e2d9ae43c3" providerId="ADAL" clId="{54846D46-9EE9-4F58-AFF9-8AC5D4C60862}" dt="2024-04-03T06:12:05.159" v="10764" actId="1037"/>
          <ac:grpSpMkLst>
            <pc:docMk/>
            <pc:sldMk cId="0" sldId="268"/>
            <ac:grpSpMk id="16" creationId="{25BF9BA1-2EED-5050-1A67-264BC229B2B9}"/>
          </ac:grpSpMkLst>
        </pc:grpChg>
        <pc:grpChg chg="mod">
          <ac:chgData name="Muhammadh  Ahzem" userId="33858a72-637e-4f28-bf57-b2e2d9ae43c3" providerId="ADAL" clId="{54846D46-9EE9-4F58-AFF9-8AC5D4C60862}" dt="2024-04-03T06:12:05.159" v="10764" actId="1037"/>
          <ac:grpSpMkLst>
            <pc:docMk/>
            <pc:sldMk cId="0" sldId="268"/>
            <ac:grpSpMk id="17" creationId="{EF6E4936-CFF7-F581-5CE1-B9A37D93A8DD}"/>
          </ac:grpSpMkLst>
        </pc:grpChg>
        <pc:grpChg chg="mod">
          <ac:chgData name="Muhammadh  Ahzem" userId="33858a72-637e-4f28-bf57-b2e2d9ae43c3" providerId="ADAL" clId="{54846D46-9EE9-4F58-AFF9-8AC5D4C60862}" dt="2024-04-03T06:12:05.159" v="10764" actId="1037"/>
          <ac:grpSpMkLst>
            <pc:docMk/>
            <pc:sldMk cId="0" sldId="268"/>
            <ac:grpSpMk id="20" creationId="{2C82A4DB-7A16-9F22-56E4-87E0EE6E9C5B}"/>
          </ac:grpSpMkLst>
        </pc:grpChg>
        <pc:grpChg chg="add mod">
          <ac:chgData name="Muhammadh  Ahzem" userId="33858a72-637e-4f28-bf57-b2e2d9ae43c3" providerId="ADAL" clId="{54846D46-9EE9-4F58-AFF9-8AC5D4C60862}" dt="2024-03-28T01:00:43.407" v="6349"/>
          <ac:grpSpMkLst>
            <pc:docMk/>
            <pc:sldMk cId="0" sldId="268"/>
            <ac:grpSpMk id="25" creationId="{6BC33075-46E2-F69D-8A39-02E2226FAECC}"/>
          </ac:grpSpMkLst>
        </pc:grpChg>
        <pc:grpChg chg="mod">
          <ac:chgData name="Muhammadh  Ahzem" userId="33858a72-637e-4f28-bf57-b2e2d9ae43c3" providerId="ADAL" clId="{54846D46-9EE9-4F58-AFF9-8AC5D4C60862}" dt="2024-03-28T01:00:43.407" v="6349"/>
          <ac:grpSpMkLst>
            <pc:docMk/>
            <pc:sldMk cId="0" sldId="268"/>
            <ac:grpSpMk id="26" creationId="{8A83BD39-0955-2C57-F7B5-0E688EF3CD6A}"/>
          </ac:grpSpMkLst>
        </pc:grpChg>
        <pc:grpChg chg="mod">
          <ac:chgData name="Muhammadh  Ahzem" userId="33858a72-637e-4f28-bf57-b2e2d9ae43c3" providerId="ADAL" clId="{54846D46-9EE9-4F58-AFF9-8AC5D4C60862}" dt="2024-03-28T01:00:43.407" v="6349"/>
          <ac:grpSpMkLst>
            <pc:docMk/>
            <pc:sldMk cId="0" sldId="268"/>
            <ac:grpSpMk id="30" creationId="{28641AD2-8023-1A2F-D684-CFAE03709FAF}"/>
          </ac:grpSpMkLst>
        </pc:grpChg>
        <pc:grpChg chg="add mod">
          <ac:chgData name="Muhammadh  Ahzem" userId="33858a72-637e-4f28-bf57-b2e2d9ae43c3" providerId="ADAL" clId="{54846D46-9EE9-4F58-AFF9-8AC5D4C60862}" dt="2024-04-03T06:11:52.364" v="10713" actId="1037"/>
          <ac:grpSpMkLst>
            <pc:docMk/>
            <pc:sldMk cId="0" sldId="268"/>
            <ac:grpSpMk id="34" creationId="{FDCC4C65-AE34-EA5A-1F8B-ACE4BCDABEB7}"/>
          </ac:grpSpMkLst>
        </pc:grpChg>
        <pc:grpChg chg="mod">
          <ac:chgData name="Muhammadh  Ahzem" userId="33858a72-637e-4f28-bf57-b2e2d9ae43c3" providerId="ADAL" clId="{54846D46-9EE9-4F58-AFF9-8AC5D4C60862}" dt="2024-04-03T06:11:52.364" v="10713" actId="1037"/>
          <ac:grpSpMkLst>
            <pc:docMk/>
            <pc:sldMk cId="0" sldId="268"/>
            <ac:grpSpMk id="35" creationId="{ED6DE10C-A566-E120-FD51-5F42619067FE}"/>
          </ac:grpSpMkLst>
        </pc:grpChg>
        <pc:grpChg chg="mod">
          <ac:chgData name="Muhammadh  Ahzem" userId="33858a72-637e-4f28-bf57-b2e2d9ae43c3" providerId="ADAL" clId="{54846D46-9EE9-4F58-AFF9-8AC5D4C60862}" dt="2024-04-03T06:11:52.364" v="10713" actId="1037"/>
          <ac:grpSpMkLst>
            <pc:docMk/>
            <pc:sldMk cId="0" sldId="268"/>
            <ac:grpSpMk id="39" creationId="{5BC7301A-585D-3AFE-0B1B-2859255B4D08}"/>
          </ac:grpSpMkLst>
        </pc:grpChg>
        <pc:grpChg chg="add mod">
          <ac:chgData name="Muhammadh  Ahzem" userId="33858a72-637e-4f28-bf57-b2e2d9ae43c3" providerId="ADAL" clId="{54846D46-9EE9-4F58-AFF9-8AC5D4C60862}" dt="2024-04-03T06:12:01.142" v="10735" actId="1037"/>
          <ac:grpSpMkLst>
            <pc:docMk/>
            <pc:sldMk cId="0" sldId="268"/>
            <ac:grpSpMk id="43" creationId="{B9F23157-89FC-D76A-D0C5-863079854438}"/>
          </ac:grpSpMkLst>
        </pc:grpChg>
        <pc:grpChg chg="mod">
          <ac:chgData name="Muhammadh  Ahzem" userId="33858a72-637e-4f28-bf57-b2e2d9ae43c3" providerId="ADAL" clId="{54846D46-9EE9-4F58-AFF9-8AC5D4C60862}" dt="2024-04-03T06:12:01.142" v="10735" actId="1037"/>
          <ac:grpSpMkLst>
            <pc:docMk/>
            <pc:sldMk cId="0" sldId="268"/>
            <ac:grpSpMk id="44" creationId="{72B02C4F-D863-D2F4-4546-46EC88D8F4A9}"/>
          </ac:grpSpMkLst>
        </pc:grpChg>
        <pc:grpChg chg="mod">
          <ac:chgData name="Muhammadh  Ahzem" userId="33858a72-637e-4f28-bf57-b2e2d9ae43c3" providerId="ADAL" clId="{54846D46-9EE9-4F58-AFF9-8AC5D4C60862}" dt="2024-04-03T06:12:01.142" v="10735" actId="1037"/>
          <ac:grpSpMkLst>
            <pc:docMk/>
            <pc:sldMk cId="0" sldId="268"/>
            <ac:grpSpMk id="48" creationId="{380215A4-61E1-0972-6C5E-5C8A748479BC}"/>
          </ac:grpSpMkLst>
        </pc:grpChg>
        <pc:grpChg chg="add mod">
          <ac:chgData name="Muhammadh  Ahzem" userId="33858a72-637e-4f28-bf57-b2e2d9ae43c3" providerId="ADAL" clId="{54846D46-9EE9-4F58-AFF9-8AC5D4C60862}" dt="2024-04-03T06:12:27.643" v="10831" actId="1038"/>
          <ac:grpSpMkLst>
            <pc:docMk/>
            <pc:sldMk cId="0" sldId="268"/>
            <ac:grpSpMk id="52" creationId="{A0EC527D-E518-0AA9-5A0B-00214CF9EDF9}"/>
          </ac:grpSpMkLst>
        </pc:grpChg>
        <pc:grpChg chg="mod">
          <ac:chgData name="Muhammadh  Ahzem" userId="33858a72-637e-4f28-bf57-b2e2d9ae43c3" providerId="ADAL" clId="{54846D46-9EE9-4F58-AFF9-8AC5D4C60862}" dt="2024-04-03T06:12:22.714" v="10798" actId="1037"/>
          <ac:grpSpMkLst>
            <pc:docMk/>
            <pc:sldMk cId="0" sldId="268"/>
            <ac:grpSpMk id="53" creationId="{CBCCC265-B327-A0D2-5470-ABCA0613101A}"/>
          </ac:grpSpMkLst>
        </pc:grpChg>
        <pc:grpChg chg="mod">
          <ac:chgData name="Muhammadh  Ahzem" userId="33858a72-637e-4f28-bf57-b2e2d9ae43c3" providerId="ADAL" clId="{54846D46-9EE9-4F58-AFF9-8AC5D4C60862}" dt="2024-04-03T06:12:22.714" v="10798" actId="1037"/>
          <ac:grpSpMkLst>
            <pc:docMk/>
            <pc:sldMk cId="0" sldId="268"/>
            <ac:grpSpMk id="55" creationId="{D22B2FA7-C6B3-C029-7B17-3AD4789B2339}"/>
          </ac:grpSpMkLst>
        </pc:grpChg>
        <pc:grpChg chg="mod">
          <ac:chgData name="Muhammadh  Ahzem" userId="33858a72-637e-4f28-bf57-b2e2d9ae43c3" providerId="ADAL" clId="{54846D46-9EE9-4F58-AFF9-8AC5D4C60862}" dt="2024-04-03T06:12:22.714" v="10798" actId="1037"/>
          <ac:grpSpMkLst>
            <pc:docMk/>
            <pc:sldMk cId="0" sldId="268"/>
            <ac:grpSpMk id="58" creationId="{1FC40895-2185-C81E-72EE-6F31FF01D5D9}"/>
          </ac:grpSpMkLst>
        </pc:grpChg>
        <pc:grpChg chg="add mod">
          <ac:chgData name="Muhammadh  Ahzem" userId="33858a72-637e-4f28-bf57-b2e2d9ae43c3" providerId="ADAL" clId="{54846D46-9EE9-4F58-AFF9-8AC5D4C60862}" dt="2024-04-03T06:12:22.714" v="10798" actId="1037"/>
          <ac:grpSpMkLst>
            <pc:docMk/>
            <pc:sldMk cId="0" sldId="268"/>
            <ac:grpSpMk id="62" creationId="{BF9580D9-1445-ED3E-F1B7-B931FBE31449}"/>
          </ac:grpSpMkLst>
        </pc:grpChg>
        <pc:grpChg chg="mod">
          <ac:chgData name="Muhammadh  Ahzem" userId="33858a72-637e-4f28-bf57-b2e2d9ae43c3" providerId="ADAL" clId="{54846D46-9EE9-4F58-AFF9-8AC5D4C60862}" dt="2024-04-03T06:12:22.714" v="10798" actId="1037"/>
          <ac:grpSpMkLst>
            <pc:docMk/>
            <pc:sldMk cId="0" sldId="268"/>
            <ac:grpSpMk id="63" creationId="{A163D1EE-E336-30B9-4E12-7FFC64474943}"/>
          </ac:grpSpMkLst>
        </pc:grpChg>
        <pc:grpChg chg="mod">
          <ac:chgData name="Muhammadh  Ahzem" userId="33858a72-637e-4f28-bf57-b2e2d9ae43c3" providerId="ADAL" clId="{54846D46-9EE9-4F58-AFF9-8AC5D4C60862}" dt="2024-04-03T06:12:22.714" v="10798" actId="1037"/>
          <ac:grpSpMkLst>
            <pc:docMk/>
            <pc:sldMk cId="0" sldId="268"/>
            <ac:grpSpMk id="65" creationId="{4AB1BBA2-A940-E754-5837-D3E41EB540BD}"/>
          </ac:grpSpMkLst>
        </pc:grpChg>
        <pc:grpChg chg="mod">
          <ac:chgData name="Muhammadh  Ahzem" userId="33858a72-637e-4f28-bf57-b2e2d9ae43c3" providerId="ADAL" clId="{54846D46-9EE9-4F58-AFF9-8AC5D4C60862}" dt="2024-04-03T06:12:22.714" v="10798" actId="1037"/>
          <ac:grpSpMkLst>
            <pc:docMk/>
            <pc:sldMk cId="0" sldId="268"/>
            <ac:grpSpMk id="68" creationId="{0EEF564B-9E73-13EC-F8D6-16B17F70A5F2}"/>
          </ac:grpSpMkLst>
        </pc:grpChg>
        <pc:picChg chg="mod ord">
          <ac:chgData name="Muhammadh  Ahzem" userId="33858a72-637e-4f28-bf57-b2e2d9ae43c3" providerId="ADAL" clId="{54846D46-9EE9-4F58-AFF9-8AC5D4C60862}" dt="2024-04-03T06:21:56.986" v="10913" actId="12788"/>
          <ac:picMkLst>
            <pc:docMk/>
            <pc:sldMk cId="0" sldId="268"/>
            <ac:picMk id="2" creationId="{B6259E2D-25F0-14C4-6145-222FB8AA5BC9}"/>
          </ac:picMkLst>
        </pc:picChg>
        <pc:picChg chg="mod">
          <ac:chgData name="Muhammadh  Ahzem" userId="33858a72-637e-4f28-bf57-b2e2d9ae43c3" providerId="ADAL" clId="{54846D46-9EE9-4F58-AFF9-8AC5D4C60862}" dt="2024-04-03T06:15:27.535" v="10858"/>
          <ac:picMkLst>
            <pc:docMk/>
            <pc:sldMk cId="0" sldId="268"/>
            <ac:picMk id="7" creationId="{7CA3D846-C5D1-8CCA-AC52-BFC084677B8D}"/>
          </ac:picMkLst>
        </pc:picChg>
        <pc:picChg chg="mod">
          <ac:chgData name="Muhammadh  Ahzem" userId="33858a72-637e-4f28-bf57-b2e2d9ae43c3" providerId="ADAL" clId="{54846D46-9EE9-4F58-AFF9-8AC5D4C60862}" dt="2024-03-28T01:00:43.407" v="6349"/>
          <ac:picMkLst>
            <pc:docMk/>
            <pc:sldMk cId="0" sldId="268"/>
            <ac:picMk id="12" creationId="{58E62AA4-EC73-9A2D-0395-0CF38DDEAB6E}"/>
          </ac:picMkLst>
        </pc:picChg>
        <pc:picChg chg="mod">
          <ac:chgData name="Muhammadh  Ahzem" userId="33858a72-637e-4f28-bf57-b2e2d9ae43c3" providerId="ADAL" clId="{54846D46-9EE9-4F58-AFF9-8AC5D4C60862}" dt="2024-04-03T06:12:05.159" v="10764" actId="1037"/>
          <ac:picMkLst>
            <pc:docMk/>
            <pc:sldMk cId="0" sldId="268"/>
            <ac:picMk id="21" creationId="{CF713954-89C4-9E2C-9119-D8235FEBBFE2}"/>
          </ac:picMkLst>
        </pc:picChg>
        <pc:picChg chg="mod">
          <ac:chgData name="Muhammadh  Ahzem" userId="33858a72-637e-4f28-bf57-b2e2d9ae43c3" providerId="ADAL" clId="{54846D46-9EE9-4F58-AFF9-8AC5D4C60862}" dt="2024-03-28T01:00:43.407" v="6349"/>
          <ac:picMkLst>
            <pc:docMk/>
            <pc:sldMk cId="0" sldId="268"/>
            <ac:picMk id="27" creationId="{59DA1D45-4FFF-6AC8-23D6-82285DF87D08}"/>
          </ac:picMkLst>
        </pc:picChg>
        <pc:picChg chg="mod">
          <ac:chgData name="Muhammadh  Ahzem" userId="33858a72-637e-4f28-bf57-b2e2d9ae43c3" providerId="ADAL" clId="{54846D46-9EE9-4F58-AFF9-8AC5D4C60862}" dt="2024-04-03T06:11:52.364" v="10713" actId="1037"/>
          <ac:picMkLst>
            <pc:docMk/>
            <pc:sldMk cId="0" sldId="268"/>
            <ac:picMk id="36" creationId="{93E5A3DB-9292-01C4-1BD8-D1E43A6EF103}"/>
          </ac:picMkLst>
        </pc:picChg>
        <pc:picChg chg="mod">
          <ac:chgData name="Muhammadh  Ahzem" userId="33858a72-637e-4f28-bf57-b2e2d9ae43c3" providerId="ADAL" clId="{54846D46-9EE9-4F58-AFF9-8AC5D4C60862}" dt="2024-04-03T06:12:01.142" v="10735" actId="1037"/>
          <ac:picMkLst>
            <pc:docMk/>
            <pc:sldMk cId="0" sldId="268"/>
            <ac:picMk id="45" creationId="{26FB7B22-85DD-C8A0-9923-1C3A18702065}"/>
          </ac:picMkLst>
        </pc:picChg>
        <pc:picChg chg="mod">
          <ac:chgData name="Muhammadh  Ahzem" userId="33858a72-637e-4f28-bf57-b2e2d9ae43c3" providerId="ADAL" clId="{54846D46-9EE9-4F58-AFF9-8AC5D4C60862}" dt="2024-04-03T06:12:22.714" v="10798" actId="1037"/>
          <ac:picMkLst>
            <pc:docMk/>
            <pc:sldMk cId="0" sldId="268"/>
            <ac:picMk id="54" creationId="{83374F19-B4E0-6A50-B4FA-34DD88A3A956}"/>
          </ac:picMkLst>
        </pc:picChg>
        <pc:picChg chg="mod">
          <ac:chgData name="Muhammadh  Ahzem" userId="33858a72-637e-4f28-bf57-b2e2d9ae43c3" providerId="ADAL" clId="{54846D46-9EE9-4F58-AFF9-8AC5D4C60862}" dt="2024-04-03T06:12:22.714" v="10798" actId="1037"/>
          <ac:picMkLst>
            <pc:docMk/>
            <pc:sldMk cId="0" sldId="268"/>
            <ac:picMk id="64" creationId="{51D2E883-8901-EA45-2021-E0AB1CB402B4}"/>
          </ac:picMkLst>
        </pc:picChg>
        <pc:picChg chg="add mod ord">
          <ac:chgData name="Muhammadh  Ahzem" userId="33858a72-637e-4f28-bf57-b2e2d9ae43c3" providerId="ADAL" clId="{54846D46-9EE9-4F58-AFF9-8AC5D4C60862}" dt="2024-04-03T06:21:19.958" v="10908" actId="13244"/>
          <ac:picMkLst>
            <pc:docMk/>
            <pc:sldMk cId="0" sldId="268"/>
            <ac:picMk id="72" creationId="{1C9E22EC-0B3A-00D0-7E94-FC1BE12EC0DA}"/>
          </ac:picMkLst>
        </pc:picChg>
      </pc:sldChg>
      <pc:sldChg chg="del">
        <pc:chgData name="Muhammadh  Ahzem" userId="33858a72-637e-4f28-bf57-b2e2d9ae43c3" providerId="ADAL" clId="{54846D46-9EE9-4F58-AFF9-8AC5D4C60862}" dt="2024-03-27T08:21:28.614" v="0" actId="2696"/>
        <pc:sldMkLst>
          <pc:docMk/>
          <pc:sldMk cId="2145149875" sldId="269"/>
        </pc:sldMkLst>
      </pc:sldChg>
      <pc:sldChg chg="addSp delSp modSp mod delAnim modAnim">
        <pc:chgData name="Muhammadh  Ahzem" userId="33858a72-637e-4f28-bf57-b2e2d9ae43c3" providerId="ADAL" clId="{54846D46-9EE9-4F58-AFF9-8AC5D4C60862}" dt="2024-04-03T06:39:47.582" v="11489" actId="1036"/>
        <pc:sldMkLst>
          <pc:docMk/>
          <pc:sldMk cId="1163738995" sldId="270"/>
        </pc:sldMkLst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3" creationId="{183D6564-03A2-3D9C-7309-AE0BC9501126}"/>
          </ac:spMkLst>
        </pc:spChg>
        <pc:spChg chg="del mod topLvl">
          <ac:chgData name="Muhammadh  Ahzem" userId="33858a72-637e-4f28-bf57-b2e2d9ae43c3" providerId="ADAL" clId="{54846D46-9EE9-4F58-AFF9-8AC5D4C60862}" dt="2024-03-27T09:45:54.430" v="51" actId="478"/>
          <ac:spMkLst>
            <pc:docMk/>
            <pc:sldMk cId="1163738995" sldId="270"/>
            <ac:spMk id="3" creationId="{B479E080-BC3F-8442-A76A-57C078B9381A}"/>
          </ac:spMkLst>
        </pc:spChg>
        <pc:spChg chg="mod">
          <ac:chgData name="Muhammadh  Ahzem" userId="33858a72-637e-4f28-bf57-b2e2d9ae43c3" providerId="ADAL" clId="{54846D46-9EE9-4F58-AFF9-8AC5D4C60862}" dt="2024-03-27T19:21:40.493" v="3160"/>
          <ac:spMkLst>
            <pc:docMk/>
            <pc:sldMk cId="1163738995" sldId="270"/>
            <ac:spMk id="4" creationId="{4659FC8C-628A-010D-C754-09DCAF8787B8}"/>
          </ac:spMkLst>
        </pc:spChg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4" creationId="{AD8FAA69-97BB-625D-6671-E85E996EA075}"/>
          </ac:spMkLst>
        </pc:spChg>
        <pc:spChg chg="del mod topLvl">
          <ac:chgData name="Muhammadh  Ahzem" userId="33858a72-637e-4f28-bf57-b2e2d9ae43c3" providerId="ADAL" clId="{54846D46-9EE9-4F58-AFF9-8AC5D4C60862}" dt="2024-03-27T09:45:54.430" v="51" actId="478"/>
          <ac:spMkLst>
            <pc:docMk/>
            <pc:sldMk cId="1163738995" sldId="270"/>
            <ac:spMk id="6" creationId="{63D8A0E6-50A8-D409-F547-105F2D1F19CA}"/>
          </ac:spMkLst>
        </pc:spChg>
        <pc:spChg chg="mod">
          <ac:chgData name="Muhammadh  Ahzem" userId="33858a72-637e-4f28-bf57-b2e2d9ae43c3" providerId="ADAL" clId="{54846D46-9EE9-4F58-AFF9-8AC5D4C60862}" dt="2024-03-27T19:21:40.493" v="3160"/>
          <ac:spMkLst>
            <pc:docMk/>
            <pc:sldMk cId="1163738995" sldId="270"/>
            <ac:spMk id="6" creationId="{7DEAB110-77F6-B2A5-73D9-314A718BDF3B}"/>
          </ac:spMkLst>
        </pc:spChg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6" creationId="{D3DF3A7B-6588-3A0B-512E-911F75239AC5}"/>
          </ac:spMkLst>
        </pc:spChg>
        <pc:spChg chg="mod">
          <ac:chgData name="Muhammadh  Ahzem" userId="33858a72-637e-4f28-bf57-b2e2d9ae43c3" providerId="ADAL" clId="{54846D46-9EE9-4F58-AFF9-8AC5D4C60862}" dt="2024-03-27T19:21:40.493" v="3160"/>
          <ac:spMkLst>
            <pc:docMk/>
            <pc:sldMk cId="1163738995" sldId="270"/>
            <ac:spMk id="11" creationId="{303568AE-ECA1-F3DA-8E6E-21D6156FD15B}"/>
          </ac:spMkLst>
        </pc:spChg>
        <pc:spChg chg="del mod topLvl">
          <ac:chgData name="Muhammadh  Ahzem" userId="33858a72-637e-4f28-bf57-b2e2d9ae43c3" providerId="ADAL" clId="{54846D46-9EE9-4F58-AFF9-8AC5D4C60862}" dt="2024-03-27T09:45:54.430" v="51" actId="478"/>
          <ac:spMkLst>
            <pc:docMk/>
            <pc:sldMk cId="1163738995" sldId="270"/>
            <ac:spMk id="11" creationId="{3B1B4992-D2CD-4896-40AF-99091E6BB82B}"/>
          </ac:spMkLst>
        </pc:spChg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11" creationId="{A1C5A041-8655-2A06-3971-51BCD9B017A1}"/>
          </ac:spMkLst>
        </pc:spChg>
        <pc:spChg chg="mod">
          <ac:chgData name="Muhammadh  Ahzem" userId="33858a72-637e-4f28-bf57-b2e2d9ae43c3" providerId="ADAL" clId="{54846D46-9EE9-4F58-AFF9-8AC5D4C60862}" dt="2024-03-27T19:24:18.435" v="3186"/>
          <ac:spMkLst>
            <pc:docMk/>
            <pc:sldMk cId="1163738995" sldId="270"/>
            <ac:spMk id="18" creationId="{FA0008FA-EA04-7A62-7304-9584D6944666}"/>
          </ac:spMkLst>
        </pc:spChg>
        <pc:spChg chg="mod">
          <ac:chgData name="Muhammadh  Ahzem" userId="33858a72-637e-4f28-bf57-b2e2d9ae43c3" providerId="ADAL" clId="{54846D46-9EE9-4F58-AFF9-8AC5D4C60862}" dt="2024-03-27T19:24:32.275" v="3187"/>
          <ac:spMkLst>
            <pc:docMk/>
            <pc:sldMk cId="1163738995" sldId="270"/>
            <ac:spMk id="21" creationId="{45ABCC56-1878-0DE2-B607-11C7A07794FE}"/>
          </ac:spMkLst>
        </pc:spChg>
        <pc:spChg chg="mod">
          <ac:chgData name="Muhammadh  Ahzem" userId="33858a72-637e-4f28-bf57-b2e2d9ae43c3" providerId="ADAL" clId="{54846D46-9EE9-4F58-AFF9-8AC5D4C60862}" dt="2024-04-02T05:57:14.089" v="7984" actId="20577"/>
          <ac:spMkLst>
            <pc:docMk/>
            <pc:sldMk cId="1163738995" sldId="270"/>
            <ac:spMk id="24" creationId="{B8964888-D7A0-B3C6-E676-A3B8B969EC56}"/>
          </ac:spMkLst>
        </pc:spChg>
        <pc:spChg chg="mod">
          <ac:chgData name="Muhammadh  Ahzem" userId="33858a72-637e-4f28-bf57-b2e2d9ae43c3" providerId="ADAL" clId="{54846D46-9EE9-4F58-AFF9-8AC5D4C60862}" dt="2024-03-27T19:25:00.084" v="3189"/>
          <ac:spMkLst>
            <pc:docMk/>
            <pc:sldMk cId="1163738995" sldId="270"/>
            <ac:spMk id="27" creationId="{42804508-3D0A-455D-4630-73A4E215A09E}"/>
          </ac:spMkLst>
        </pc:spChg>
        <pc:spChg chg="del mod topLvl">
          <ac:chgData name="Muhammadh  Ahzem" userId="33858a72-637e-4f28-bf57-b2e2d9ae43c3" providerId="ADAL" clId="{54846D46-9EE9-4F58-AFF9-8AC5D4C60862}" dt="2024-03-27T09:45:54.430" v="51" actId="478"/>
          <ac:spMkLst>
            <pc:docMk/>
            <pc:sldMk cId="1163738995" sldId="270"/>
            <ac:spMk id="28" creationId="{74BCD4EB-773A-DCE1-C5AC-D68B615BFF26}"/>
          </ac:spMkLst>
        </pc:spChg>
        <pc:spChg chg="mod">
          <ac:chgData name="Muhammadh  Ahzem" userId="33858a72-637e-4f28-bf57-b2e2d9ae43c3" providerId="ADAL" clId="{54846D46-9EE9-4F58-AFF9-8AC5D4C60862}" dt="2024-04-03T05:58:48.414" v="8885" actId="20577"/>
          <ac:spMkLst>
            <pc:docMk/>
            <pc:sldMk cId="1163738995" sldId="270"/>
            <ac:spMk id="30" creationId="{0E3E5AB2-D8EF-FFA9-33E5-F60F11875E33}"/>
          </ac:spMkLst>
        </pc:spChg>
        <pc:spChg chg="mod">
          <ac:chgData name="Muhammadh  Ahzem" userId="33858a72-637e-4f28-bf57-b2e2d9ae43c3" providerId="ADAL" clId="{54846D46-9EE9-4F58-AFF9-8AC5D4C60862}" dt="2024-03-27T19:25:11.382" v="3190"/>
          <ac:spMkLst>
            <pc:docMk/>
            <pc:sldMk cId="1163738995" sldId="270"/>
            <ac:spMk id="33" creationId="{1B3BAB20-3514-12A8-14E5-4095388D81D7}"/>
          </ac:spMkLst>
        </pc:spChg>
        <pc:spChg chg="mod">
          <ac:chgData name="Muhammadh  Ahzem" userId="33858a72-637e-4f28-bf57-b2e2d9ae43c3" providerId="ADAL" clId="{54846D46-9EE9-4F58-AFF9-8AC5D4C60862}" dt="2024-03-27T19:23:31.110" v="3182"/>
          <ac:spMkLst>
            <pc:docMk/>
            <pc:sldMk cId="1163738995" sldId="270"/>
            <ac:spMk id="34" creationId="{000BFEF7-5239-AC33-79A2-BA582FEBAF8B}"/>
          </ac:spMkLst>
        </pc:spChg>
        <pc:spChg chg="mod">
          <ac:chgData name="Muhammadh  Ahzem" userId="33858a72-637e-4f28-bf57-b2e2d9ae43c3" providerId="ADAL" clId="{54846D46-9EE9-4F58-AFF9-8AC5D4C60862}" dt="2024-03-27T19:23:05.517" v="3177" actId="1036"/>
          <ac:spMkLst>
            <pc:docMk/>
            <pc:sldMk cId="1163738995" sldId="270"/>
            <ac:spMk id="36" creationId="{DDB54DA9-CE00-BB0D-9A76-B1960B1F9B0B}"/>
          </ac:spMkLst>
        </pc:spChg>
        <pc:spChg chg="mod">
          <ac:chgData name="Muhammadh  Ahzem" userId="33858a72-637e-4f28-bf57-b2e2d9ae43c3" providerId="ADAL" clId="{54846D46-9EE9-4F58-AFF9-8AC5D4C60862}" dt="2024-04-03T05:58:33.323" v="8873" actId="20577"/>
          <ac:spMkLst>
            <pc:docMk/>
            <pc:sldMk cId="1163738995" sldId="270"/>
            <ac:spMk id="37" creationId="{381E6518-F58C-4A52-7531-09020FA6E66A}"/>
          </ac:spMkLst>
        </pc:spChg>
        <pc:spChg chg="mod">
          <ac:chgData name="Muhammadh  Ahzem" userId="33858a72-637e-4f28-bf57-b2e2d9ae43c3" providerId="ADAL" clId="{54846D46-9EE9-4F58-AFF9-8AC5D4C60862}" dt="2024-04-03T05:58:35.550" v="8875" actId="20577"/>
          <ac:spMkLst>
            <pc:docMk/>
            <pc:sldMk cId="1163738995" sldId="270"/>
            <ac:spMk id="38" creationId="{6DD6C03C-F1DE-B7F0-1951-C1B64827676C}"/>
          </ac:spMkLst>
        </pc:spChg>
        <pc:spChg chg="mod">
          <ac:chgData name="Muhammadh  Ahzem" userId="33858a72-637e-4f28-bf57-b2e2d9ae43c3" providerId="ADAL" clId="{54846D46-9EE9-4F58-AFF9-8AC5D4C60862}" dt="2024-04-03T05:58:37.525" v="8877" actId="20577"/>
          <ac:spMkLst>
            <pc:docMk/>
            <pc:sldMk cId="1163738995" sldId="270"/>
            <ac:spMk id="39" creationId="{1DF2CFDA-F526-383D-091A-7614594FF4B0}"/>
          </ac:spMkLst>
        </pc:spChg>
        <pc:spChg chg="mod">
          <ac:chgData name="Muhammadh  Ahzem" userId="33858a72-637e-4f28-bf57-b2e2d9ae43c3" providerId="ADAL" clId="{54846D46-9EE9-4F58-AFF9-8AC5D4C60862}" dt="2024-04-03T05:58:39.728" v="8879" actId="20577"/>
          <ac:spMkLst>
            <pc:docMk/>
            <pc:sldMk cId="1163738995" sldId="270"/>
            <ac:spMk id="40" creationId="{193EFE84-BBD4-973C-914E-0035C4260C5D}"/>
          </ac:spMkLst>
        </pc:spChg>
        <pc:spChg chg="mod">
          <ac:chgData name="Muhammadh  Ahzem" userId="33858a72-637e-4f28-bf57-b2e2d9ae43c3" providerId="ADAL" clId="{54846D46-9EE9-4F58-AFF9-8AC5D4C60862}" dt="2024-04-03T05:58:41.778" v="8881" actId="20577"/>
          <ac:spMkLst>
            <pc:docMk/>
            <pc:sldMk cId="1163738995" sldId="270"/>
            <ac:spMk id="41" creationId="{44C61214-18F3-00DB-3A49-26F2ECE0998C}"/>
          </ac:spMkLst>
        </pc:spChg>
        <pc:spChg chg="mod">
          <ac:chgData name="Muhammadh  Ahzem" userId="33858a72-637e-4f28-bf57-b2e2d9ae43c3" providerId="ADAL" clId="{54846D46-9EE9-4F58-AFF9-8AC5D4C60862}" dt="2024-04-03T05:58:45.676" v="8883" actId="20577"/>
          <ac:spMkLst>
            <pc:docMk/>
            <pc:sldMk cId="1163738995" sldId="270"/>
            <ac:spMk id="42" creationId="{4B446A05-7820-2524-E4B8-5F19BDE804EC}"/>
          </ac:spMkLst>
        </pc:spChg>
        <pc:spChg chg="del">
          <ac:chgData name="Muhammadh  Ahzem" userId="33858a72-637e-4f28-bf57-b2e2d9ae43c3" providerId="ADAL" clId="{54846D46-9EE9-4F58-AFF9-8AC5D4C60862}" dt="2024-04-03T06:01:27.725" v="9219" actId="478"/>
          <ac:spMkLst>
            <pc:docMk/>
            <pc:sldMk cId="1163738995" sldId="270"/>
            <ac:spMk id="48" creationId="{33A024CD-9BB9-133D-DEF1-0063773217EC}"/>
          </ac:spMkLst>
        </pc:spChg>
        <pc:spChg chg="del">
          <ac:chgData name="Muhammadh  Ahzem" userId="33858a72-637e-4f28-bf57-b2e2d9ae43c3" providerId="ADAL" clId="{54846D46-9EE9-4F58-AFF9-8AC5D4C60862}" dt="2024-04-03T06:01:29.814" v="9220" actId="478"/>
          <ac:spMkLst>
            <pc:docMk/>
            <pc:sldMk cId="1163738995" sldId="270"/>
            <ac:spMk id="49" creationId="{D6E2D703-A000-5B2F-D7E1-A8D98ACBE730}"/>
          </ac:spMkLst>
        </pc:spChg>
        <pc:spChg chg="mod">
          <ac:chgData name="Muhammadh  Ahzem" userId="33858a72-637e-4f28-bf57-b2e2d9ae43c3" providerId="ADAL" clId="{54846D46-9EE9-4F58-AFF9-8AC5D4C60862}" dt="2024-03-27T19:23:31.110" v="3182"/>
          <ac:spMkLst>
            <pc:docMk/>
            <pc:sldMk cId="1163738995" sldId="270"/>
            <ac:spMk id="72" creationId="{A72AE5F5-1A66-2065-A205-CCCBA94234F4}"/>
          </ac:spMkLst>
        </pc:spChg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74" creationId="{E3391058-17C3-E694-4A1F-D871D23EF1F1}"/>
          </ac:spMkLst>
        </pc:spChg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75" creationId="{57E04053-889D-DD5E-F049-9AE23AAA6169}"/>
          </ac:spMkLst>
        </pc:spChg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76" creationId="{D5437A4B-52DC-AD9B-7C82-4164E4659178}"/>
          </ac:spMkLst>
        </pc:spChg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77" creationId="{C7F9C6D2-48B7-28D0-C34C-1EAFC541901A}"/>
          </ac:spMkLst>
        </pc:spChg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79" creationId="{3796FBFF-B93D-A4CB-DD24-390953E71DE0}"/>
          </ac:spMkLst>
        </pc:spChg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80" creationId="{FF631A46-107A-9FCD-86EB-8960282C302D}"/>
          </ac:spMkLst>
        </pc:spChg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81" creationId="{9D3A70D8-B15F-35C9-0067-ECAB9A3F6D61}"/>
          </ac:spMkLst>
        </pc:spChg>
        <pc:spChg chg="mod">
          <ac:chgData name="Muhammadh  Ahzem" userId="33858a72-637e-4f28-bf57-b2e2d9ae43c3" providerId="ADAL" clId="{54846D46-9EE9-4F58-AFF9-8AC5D4C60862}" dt="2024-04-03T06:00:10.762" v="8911"/>
          <ac:spMkLst>
            <pc:docMk/>
            <pc:sldMk cId="1163738995" sldId="270"/>
            <ac:spMk id="82" creationId="{6F7E827A-F320-8007-7979-49888D8DCB31}"/>
          </ac:spMkLst>
        </pc:spChg>
        <pc:spChg chg="mod">
          <ac:chgData name="Muhammadh  Ahzem" userId="33858a72-637e-4f28-bf57-b2e2d9ae43c3" providerId="ADAL" clId="{54846D46-9EE9-4F58-AFF9-8AC5D4C60862}" dt="2024-04-03T06:38:09.080" v="10932"/>
          <ac:spMkLst>
            <pc:docMk/>
            <pc:sldMk cId="1163738995" sldId="270"/>
            <ac:spMk id="84" creationId="{EE50BCB7-40A8-FB13-ECE8-7870DD90F19A}"/>
          </ac:spMkLst>
        </pc:spChg>
        <pc:spChg chg="mod">
          <ac:chgData name="Muhammadh  Ahzem" userId="33858a72-637e-4f28-bf57-b2e2d9ae43c3" providerId="ADAL" clId="{54846D46-9EE9-4F58-AFF9-8AC5D4C60862}" dt="2024-04-03T06:38:09.080" v="10932"/>
          <ac:spMkLst>
            <pc:docMk/>
            <pc:sldMk cId="1163738995" sldId="270"/>
            <ac:spMk id="85" creationId="{1AB018C6-A9F1-5127-AE60-7EE5FF3A908D}"/>
          </ac:spMkLst>
        </pc:spChg>
        <pc:spChg chg="mod">
          <ac:chgData name="Muhammadh  Ahzem" userId="33858a72-637e-4f28-bf57-b2e2d9ae43c3" providerId="ADAL" clId="{54846D46-9EE9-4F58-AFF9-8AC5D4C60862}" dt="2024-04-03T06:38:09.080" v="10932"/>
          <ac:spMkLst>
            <pc:docMk/>
            <pc:sldMk cId="1163738995" sldId="270"/>
            <ac:spMk id="86" creationId="{9FA2BFF0-B9F7-EBFE-1D4F-76C0BC78EB69}"/>
          </ac:spMkLst>
        </pc:spChg>
        <pc:spChg chg="mod">
          <ac:chgData name="Muhammadh  Ahzem" userId="33858a72-637e-4f28-bf57-b2e2d9ae43c3" providerId="ADAL" clId="{54846D46-9EE9-4F58-AFF9-8AC5D4C60862}" dt="2024-04-03T06:38:09.080" v="10932"/>
          <ac:spMkLst>
            <pc:docMk/>
            <pc:sldMk cId="1163738995" sldId="270"/>
            <ac:spMk id="87" creationId="{69A5B81A-4A63-4B6C-428B-CC1CEA943164}"/>
          </ac:spMkLst>
        </pc:spChg>
        <pc:spChg chg="mod">
          <ac:chgData name="Muhammadh  Ahzem" userId="33858a72-637e-4f28-bf57-b2e2d9ae43c3" providerId="ADAL" clId="{54846D46-9EE9-4F58-AFF9-8AC5D4C60862}" dt="2024-04-03T06:39:29.027" v="11272"/>
          <ac:spMkLst>
            <pc:docMk/>
            <pc:sldMk cId="1163738995" sldId="270"/>
            <ac:spMk id="89" creationId="{204C3857-D831-2946-BC74-2CE47C5D4BD4}"/>
          </ac:spMkLst>
        </pc:spChg>
        <pc:spChg chg="mod">
          <ac:chgData name="Muhammadh  Ahzem" userId="33858a72-637e-4f28-bf57-b2e2d9ae43c3" providerId="ADAL" clId="{54846D46-9EE9-4F58-AFF9-8AC5D4C60862}" dt="2024-04-03T06:39:29.027" v="11272"/>
          <ac:spMkLst>
            <pc:docMk/>
            <pc:sldMk cId="1163738995" sldId="270"/>
            <ac:spMk id="90" creationId="{294CFBDD-EB97-CC23-740E-02E6FDAB74E2}"/>
          </ac:spMkLst>
        </pc:spChg>
        <pc:spChg chg="mod">
          <ac:chgData name="Muhammadh  Ahzem" userId="33858a72-637e-4f28-bf57-b2e2d9ae43c3" providerId="ADAL" clId="{54846D46-9EE9-4F58-AFF9-8AC5D4C60862}" dt="2024-04-03T06:39:29.027" v="11272"/>
          <ac:spMkLst>
            <pc:docMk/>
            <pc:sldMk cId="1163738995" sldId="270"/>
            <ac:spMk id="91" creationId="{A513B246-81CD-90F4-441D-0CC371D7CC06}"/>
          </ac:spMkLst>
        </pc:spChg>
        <pc:spChg chg="mod">
          <ac:chgData name="Muhammadh  Ahzem" userId="33858a72-637e-4f28-bf57-b2e2d9ae43c3" providerId="ADAL" clId="{54846D46-9EE9-4F58-AFF9-8AC5D4C60862}" dt="2024-04-03T06:39:29.027" v="11272"/>
          <ac:spMkLst>
            <pc:docMk/>
            <pc:sldMk cId="1163738995" sldId="270"/>
            <ac:spMk id="92" creationId="{ACF06BA4-7508-FFE5-1669-6286D9374E8E}"/>
          </ac:spMkLst>
        </pc:spChg>
        <pc:grpChg chg="add mod">
          <ac:chgData name="Muhammadh  Ahzem" userId="33858a72-637e-4f28-bf57-b2e2d9ae43c3" providerId="ADAL" clId="{54846D46-9EE9-4F58-AFF9-8AC5D4C60862}" dt="2024-04-03T06:00:17.576" v="9038" actId="1036"/>
          <ac:grpSpMkLst>
            <pc:docMk/>
            <pc:sldMk cId="1163738995" sldId="270"/>
            <ac:grpSpMk id="2" creationId="{1DA060E8-3479-F6BF-4834-741EB0A2C386}"/>
          </ac:grpSpMkLst>
        </pc:grpChg>
        <pc:grpChg chg="add del mod">
          <ac:chgData name="Muhammadh  Ahzem" userId="33858a72-637e-4f28-bf57-b2e2d9ae43c3" providerId="ADAL" clId="{54846D46-9EE9-4F58-AFF9-8AC5D4C60862}" dt="2024-03-27T19:22:11.280" v="3162" actId="478"/>
          <ac:grpSpMkLst>
            <pc:docMk/>
            <pc:sldMk cId="1163738995" sldId="270"/>
            <ac:grpSpMk id="2" creationId="{2B558546-94F9-5537-F628-77BF25537167}"/>
          </ac:grpSpMkLst>
        </pc:grpChg>
        <pc:grpChg chg="add del mod">
          <ac:chgData name="Muhammadh  Ahzem" userId="33858a72-637e-4f28-bf57-b2e2d9ae43c3" providerId="ADAL" clId="{54846D46-9EE9-4F58-AFF9-8AC5D4C60862}" dt="2024-03-27T08:22:37.520" v="3" actId="165"/>
          <ac:grpSpMkLst>
            <pc:docMk/>
            <pc:sldMk cId="1163738995" sldId="270"/>
            <ac:grpSpMk id="2" creationId="{CC35CCC3-E618-E1E3-8C34-C7BFAB61C22A}"/>
          </ac:grpSpMkLst>
        </pc:grpChg>
        <pc:grpChg chg="mod">
          <ac:chgData name="Muhammadh  Ahzem" userId="33858a72-637e-4f28-bf57-b2e2d9ae43c3" providerId="ADAL" clId="{54846D46-9EE9-4F58-AFF9-8AC5D4C60862}" dt="2024-03-27T19:21:40.493" v="3160"/>
          <ac:grpSpMkLst>
            <pc:docMk/>
            <pc:sldMk cId="1163738995" sldId="270"/>
            <ac:grpSpMk id="3" creationId="{E826EAA6-BC38-C81A-119F-6A973C683E15}"/>
          </ac:grpSpMkLst>
        </pc:grpChg>
        <pc:grpChg chg="del mod topLvl">
          <ac:chgData name="Muhammadh  Ahzem" userId="33858a72-637e-4f28-bf57-b2e2d9ae43c3" providerId="ADAL" clId="{54846D46-9EE9-4F58-AFF9-8AC5D4C60862}" dt="2024-03-27T08:22:43.069" v="5" actId="165"/>
          <ac:grpSpMkLst>
            <pc:docMk/>
            <pc:sldMk cId="1163738995" sldId="270"/>
            <ac:grpSpMk id="4" creationId="{74BAABB3-AA79-70EC-1408-DCFF01EF30F0}"/>
          </ac:grpSpMkLst>
        </pc:grpChg>
        <pc:grpChg chg="add mod">
          <ac:chgData name="Muhammadh  Ahzem" userId="33858a72-637e-4f28-bf57-b2e2d9ae43c3" providerId="ADAL" clId="{54846D46-9EE9-4F58-AFF9-8AC5D4C60862}" dt="2024-04-03T05:59:07.046" v="8903" actId="1036"/>
          <ac:grpSpMkLst>
            <pc:docMk/>
            <pc:sldMk cId="1163738995" sldId="270"/>
            <ac:grpSpMk id="28" creationId="{AED13BF7-00DC-D0A3-51D4-9E7F0A374C35}"/>
          </ac:grpSpMkLst>
        </pc:grpChg>
        <pc:grpChg chg="mod">
          <ac:chgData name="Muhammadh  Ahzem" userId="33858a72-637e-4f28-bf57-b2e2d9ae43c3" providerId="ADAL" clId="{54846D46-9EE9-4F58-AFF9-8AC5D4C60862}" dt="2024-03-27T19:23:31.110" v="3182"/>
          <ac:grpSpMkLst>
            <pc:docMk/>
            <pc:sldMk cId="1163738995" sldId="270"/>
            <ac:grpSpMk id="29" creationId="{61A0FCA9-AA76-36F6-CDA0-1A75D6DF069D}"/>
          </ac:grpSpMkLst>
        </pc:grpChg>
        <pc:grpChg chg="del mod">
          <ac:chgData name="Muhammadh  Ahzem" userId="33858a72-637e-4f28-bf57-b2e2d9ae43c3" providerId="ADAL" clId="{54846D46-9EE9-4F58-AFF9-8AC5D4C60862}" dt="2024-04-03T05:58:52.750" v="8886" actId="478"/>
          <ac:grpSpMkLst>
            <pc:docMk/>
            <pc:sldMk cId="1163738995" sldId="270"/>
            <ac:grpSpMk id="50" creationId="{032B6683-E354-AC01-D8AD-AD97D629DA85}"/>
          </ac:grpSpMkLst>
        </pc:grpChg>
        <pc:grpChg chg="mod">
          <ac:chgData name="Muhammadh  Ahzem" userId="33858a72-637e-4f28-bf57-b2e2d9ae43c3" providerId="ADAL" clId="{54846D46-9EE9-4F58-AFF9-8AC5D4C60862}" dt="2024-04-03T05:59:07.046" v="8903" actId="1036"/>
          <ac:grpSpMkLst>
            <pc:docMk/>
            <pc:sldMk cId="1163738995" sldId="270"/>
            <ac:grpSpMk id="51" creationId="{B4F70344-D1C0-3395-3205-EAE86952080C}"/>
          </ac:grpSpMkLst>
        </pc:grpChg>
        <pc:grpChg chg="mod">
          <ac:chgData name="Muhammadh  Ahzem" userId="33858a72-637e-4f28-bf57-b2e2d9ae43c3" providerId="ADAL" clId="{54846D46-9EE9-4F58-AFF9-8AC5D4C60862}" dt="2024-04-03T05:59:07.046" v="8903" actId="1036"/>
          <ac:grpSpMkLst>
            <pc:docMk/>
            <pc:sldMk cId="1163738995" sldId="270"/>
            <ac:grpSpMk id="52" creationId="{6BCB254E-D0C0-0E0D-01B2-CA9753CF2339}"/>
          </ac:grpSpMkLst>
        </pc:grpChg>
        <pc:grpChg chg="mod">
          <ac:chgData name="Muhammadh  Ahzem" userId="33858a72-637e-4f28-bf57-b2e2d9ae43c3" providerId="ADAL" clId="{54846D46-9EE9-4F58-AFF9-8AC5D4C60862}" dt="2024-04-03T05:59:07.046" v="8903" actId="1036"/>
          <ac:grpSpMkLst>
            <pc:docMk/>
            <pc:sldMk cId="1163738995" sldId="270"/>
            <ac:grpSpMk id="53" creationId="{89576CDA-9F1F-0D28-1511-4A26AB24461E}"/>
          </ac:grpSpMkLst>
        </pc:grpChg>
        <pc:grpChg chg="mod">
          <ac:chgData name="Muhammadh  Ahzem" userId="33858a72-637e-4f28-bf57-b2e2d9ae43c3" providerId="ADAL" clId="{54846D46-9EE9-4F58-AFF9-8AC5D4C60862}" dt="2024-04-03T05:59:07.046" v="8903" actId="1036"/>
          <ac:grpSpMkLst>
            <pc:docMk/>
            <pc:sldMk cId="1163738995" sldId="270"/>
            <ac:grpSpMk id="54" creationId="{E0BD78EF-E502-864A-23DC-2F15B2E720B6}"/>
          </ac:grpSpMkLst>
        </pc:grpChg>
        <pc:grpChg chg="mod">
          <ac:chgData name="Muhammadh  Ahzem" userId="33858a72-637e-4f28-bf57-b2e2d9ae43c3" providerId="ADAL" clId="{54846D46-9EE9-4F58-AFF9-8AC5D4C60862}" dt="2024-04-03T05:59:07.046" v="8903" actId="1036"/>
          <ac:grpSpMkLst>
            <pc:docMk/>
            <pc:sldMk cId="1163738995" sldId="270"/>
            <ac:grpSpMk id="55" creationId="{CD4E4EB6-9401-F385-1E49-DB98D5FEFD91}"/>
          </ac:grpSpMkLst>
        </pc:grpChg>
        <pc:grpChg chg="mod">
          <ac:chgData name="Muhammadh  Ahzem" userId="33858a72-637e-4f28-bf57-b2e2d9ae43c3" providerId="ADAL" clId="{54846D46-9EE9-4F58-AFF9-8AC5D4C60862}" dt="2024-04-03T05:59:07.046" v="8903" actId="1036"/>
          <ac:grpSpMkLst>
            <pc:docMk/>
            <pc:sldMk cId="1163738995" sldId="270"/>
            <ac:grpSpMk id="56" creationId="{0396BC05-8944-6C24-5DDE-F3906C042E1F}"/>
          </ac:grpSpMkLst>
        </pc:grpChg>
        <pc:grpChg chg="del">
          <ac:chgData name="Muhammadh  Ahzem" userId="33858a72-637e-4f28-bf57-b2e2d9ae43c3" providerId="ADAL" clId="{54846D46-9EE9-4F58-AFF9-8AC5D4C60862}" dt="2024-04-03T06:00:51.180" v="9132" actId="21"/>
          <ac:grpSpMkLst>
            <pc:docMk/>
            <pc:sldMk cId="1163738995" sldId="270"/>
            <ac:grpSpMk id="57" creationId="{5366939F-1680-5F41-E543-1B8825198EDF}"/>
          </ac:grpSpMkLst>
        </pc:grpChg>
        <pc:grpChg chg="del">
          <ac:chgData name="Muhammadh  Ahzem" userId="33858a72-637e-4f28-bf57-b2e2d9ae43c3" providerId="ADAL" clId="{54846D46-9EE9-4F58-AFF9-8AC5D4C60862}" dt="2024-04-03T06:00:51.180" v="9132" actId="21"/>
          <ac:grpSpMkLst>
            <pc:docMk/>
            <pc:sldMk cId="1163738995" sldId="270"/>
            <ac:grpSpMk id="60" creationId="{C2CAFCBF-01FD-2793-1479-7B5995BD7009}"/>
          </ac:grpSpMkLst>
        </pc:grpChg>
        <pc:grpChg chg="del">
          <ac:chgData name="Muhammadh  Ahzem" userId="33858a72-637e-4f28-bf57-b2e2d9ae43c3" providerId="ADAL" clId="{54846D46-9EE9-4F58-AFF9-8AC5D4C60862}" dt="2024-04-03T06:00:51.180" v="9132" actId="21"/>
          <ac:grpSpMkLst>
            <pc:docMk/>
            <pc:sldMk cId="1163738995" sldId="270"/>
            <ac:grpSpMk id="63" creationId="{19550B8B-7D43-81BA-7014-28E311387470}"/>
          </ac:grpSpMkLst>
        </pc:grpChg>
        <pc:grpChg chg="del">
          <ac:chgData name="Muhammadh  Ahzem" userId="33858a72-637e-4f28-bf57-b2e2d9ae43c3" providerId="ADAL" clId="{54846D46-9EE9-4F58-AFF9-8AC5D4C60862}" dt="2024-04-03T06:00:51.180" v="9132" actId="21"/>
          <ac:grpSpMkLst>
            <pc:docMk/>
            <pc:sldMk cId="1163738995" sldId="270"/>
            <ac:grpSpMk id="66" creationId="{6C6DEF75-C8B5-3158-6728-44B56128F249}"/>
          </ac:grpSpMkLst>
        </pc:grpChg>
        <pc:grpChg chg="del">
          <ac:chgData name="Muhammadh  Ahzem" userId="33858a72-637e-4f28-bf57-b2e2d9ae43c3" providerId="ADAL" clId="{54846D46-9EE9-4F58-AFF9-8AC5D4C60862}" dt="2024-04-03T06:00:51.180" v="9132" actId="21"/>
          <ac:grpSpMkLst>
            <pc:docMk/>
            <pc:sldMk cId="1163738995" sldId="270"/>
            <ac:grpSpMk id="69" creationId="{622C096F-1D00-BD89-53F8-D5F26694CEC7}"/>
          </ac:grpSpMkLst>
        </pc:grpChg>
        <pc:grpChg chg="add del mod">
          <ac:chgData name="Muhammadh  Ahzem" userId="33858a72-637e-4f28-bf57-b2e2d9ae43c3" providerId="ADAL" clId="{54846D46-9EE9-4F58-AFF9-8AC5D4C60862}" dt="2024-04-03T06:38:20.086" v="11046" actId="478"/>
          <ac:grpSpMkLst>
            <pc:docMk/>
            <pc:sldMk cId="1163738995" sldId="270"/>
            <ac:grpSpMk id="73" creationId="{C4868E85-3667-47A8-39BC-ECF574551043}"/>
          </ac:grpSpMkLst>
        </pc:grpChg>
        <pc:grpChg chg="add del mod">
          <ac:chgData name="Muhammadh  Ahzem" userId="33858a72-637e-4f28-bf57-b2e2d9ae43c3" providerId="ADAL" clId="{54846D46-9EE9-4F58-AFF9-8AC5D4C60862}" dt="2024-04-03T06:39:41.618" v="11424" actId="478"/>
          <ac:grpSpMkLst>
            <pc:docMk/>
            <pc:sldMk cId="1163738995" sldId="270"/>
            <ac:grpSpMk id="78" creationId="{A49CD8D8-BB0E-8838-4BDC-CBAA1D7D775A}"/>
          </ac:grpSpMkLst>
        </pc:grpChg>
        <pc:grpChg chg="add mod">
          <ac:chgData name="Muhammadh  Ahzem" userId="33858a72-637e-4f28-bf57-b2e2d9ae43c3" providerId="ADAL" clId="{54846D46-9EE9-4F58-AFF9-8AC5D4C60862}" dt="2024-04-03T06:38:28.984" v="11115" actId="1035"/>
          <ac:grpSpMkLst>
            <pc:docMk/>
            <pc:sldMk cId="1163738995" sldId="270"/>
            <ac:grpSpMk id="83" creationId="{9881775D-1F1A-41F4-A308-EB028B7FDE90}"/>
          </ac:grpSpMkLst>
        </pc:grpChg>
        <pc:grpChg chg="add mod">
          <ac:chgData name="Muhammadh  Ahzem" userId="33858a72-637e-4f28-bf57-b2e2d9ae43c3" providerId="ADAL" clId="{54846D46-9EE9-4F58-AFF9-8AC5D4C60862}" dt="2024-04-03T06:39:47.582" v="11489" actId="1036"/>
          <ac:grpSpMkLst>
            <pc:docMk/>
            <pc:sldMk cId="1163738995" sldId="270"/>
            <ac:grpSpMk id="88" creationId="{28C8ECA1-5B9E-6F67-4C0F-1B25EBCC6FFF}"/>
          </ac:grpSpMkLst>
        </pc:grpChg>
      </pc:sldChg>
      <pc:sldChg chg="addSp delSp modSp mod">
        <pc:chgData name="Muhammadh  Ahzem" userId="33858a72-637e-4f28-bf57-b2e2d9ae43c3" providerId="ADAL" clId="{54846D46-9EE9-4F58-AFF9-8AC5D4C60862}" dt="2024-04-03T06:00:56.508" v="9133"/>
        <pc:sldMkLst>
          <pc:docMk/>
          <pc:sldMk cId="2458453698" sldId="272"/>
        </pc:sldMkLst>
        <pc:spChg chg="mod">
          <ac:chgData name="Muhammadh  Ahzem" userId="33858a72-637e-4f28-bf57-b2e2d9ae43c3" providerId="ADAL" clId="{54846D46-9EE9-4F58-AFF9-8AC5D4C60862}" dt="2024-03-27T09:45:15.668" v="46" actId="1076"/>
          <ac:spMkLst>
            <pc:docMk/>
            <pc:sldMk cId="2458453698" sldId="272"/>
            <ac:spMk id="2" creationId="{B752183A-5605-164A-211F-1C32743AC123}"/>
          </ac:spMkLst>
        </pc:spChg>
        <pc:spChg chg="mod">
          <ac:chgData name="Muhammadh  Ahzem" userId="33858a72-637e-4f28-bf57-b2e2d9ae43c3" providerId="ADAL" clId="{54846D46-9EE9-4F58-AFF9-8AC5D4C60862}" dt="2024-03-27T09:45:30.516" v="49" actId="12788"/>
          <ac:spMkLst>
            <pc:docMk/>
            <pc:sldMk cId="2458453698" sldId="272"/>
            <ac:spMk id="3" creationId="{0DAFA0A2-F74C-C32F-B0F5-9A71FC3DF477}"/>
          </ac:spMkLst>
        </pc:spChg>
        <pc:spChg chg="del mod">
          <ac:chgData name="Muhammadh  Ahzem" userId="33858a72-637e-4f28-bf57-b2e2d9ae43c3" providerId="ADAL" clId="{54846D46-9EE9-4F58-AFF9-8AC5D4C60862}" dt="2024-04-03T05:59:33.084" v="8904" actId="21"/>
          <ac:spMkLst>
            <pc:docMk/>
            <pc:sldMk cId="2458453698" sldId="272"/>
            <ac:spMk id="4" creationId="{A2B4C02C-5077-2BE4-F682-0D701659C98E}"/>
          </ac:spMkLst>
        </pc:spChg>
        <pc:spChg chg="del">
          <ac:chgData name="Muhammadh  Ahzem" userId="33858a72-637e-4f28-bf57-b2e2d9ae43c3" providerId="ADAL" clId="{54846D46-9EE9-4F58-AFF9-8AC5D4C60862}" dt="2024-04-03T05:59:33.084" v="8904" actId="21"/>
          <ac:spMkLst>
            <pc:docMk/>
            <pc:sldMk cId="2458453698" sldId="272"/>
            <ac:spMk id="5" creationId="{0F4D8138-CFCD-1180-5785-19A40037ECEB}"/>
          </ac:spMkLst>
        </pc:spChg>
        <pc:spChg chg="del">
          <ac:chgData name="Muhammadh  Ahzem" userId="33858a72-637e-4f28-bf57-b2e2d9ae43c3" providerId="ADAL" clId="{54846D46-9EE9-4F58-AFF9-8AC5D4C60862}" dt="2024-04-03T05:59:33.084" v="8904" actId="21"/>
          <ac:spMkLst>
            <pc:docMk/>
            <pc:sldMk cId="2458453698" sldId="272"/>
            <ac:spMk id="6" creationId="{2E150519-BB3E-7DBE-3CEC-E0AD6650852D}"/>
          </ac:spMkLst>
        </pc:spChg>
        <pc:spChg chg="del">
          <ac:chgData name="Muhammadh  Ahzem" userId="33858a72-637e-4f28-bf57-b2e2d9ae43c3" providerId="ADAL" clId="{54846D46-9EE9-4F58-AFF9-8AC5D4C60862}" dt="2024-04-03T05:59:33.084" v="8904" actId="21"/>
          <ac:spMkLst>
            <pc:docMk/>
            <pc:sldMk cId="2458453698" sldId="272"/>
            <ac:spMk id="7" creationId="{329311B7-C3E7-140A-519C-848AE0623C10}"/>
          </ac:spMkLst>
        </pc:spChg>
        <pc:spChg chg="mod">
          <ac:chgData name="Muhammadh  Ahzem" userId="33858a72-637e-4f28-bf57-b2e2d9ae43c3" providerId="ADAL" clId="{54846D46-9EE9-4F58-AFF9-8AC5D4C60862}" dt="2024-04-03T06:00:56.508" v="9133"/>
          <ac:spMkLst>
            <pc:docMk/>
            <pc:sldMk cId="2458453698" sldId="272"/>
            <ac:spMk id="58" creationId="{77883C17-5BDA-AA95-9E6D-DD53A5B0A920}"/>
          </ac:spMkLst>
        </pc:spChg>
        <pc:spChg chg="mod">
          <ac:chgData name="Muhammadh  Ahzem" userId="33858a72-637e-4f28-bf57-b2e2d9ae43c3" providerId="ADAL" clId="{54846D46-9EE9-4F58-AFF9-8AC5D4C60862}" dt="2024-04-03T06:00:56.508" v="9133"/>
          <ac:spMkLst>
            <pc:docMk/>
            <pc:sldMk cId="2458453698" sldId="272"/>
            <ac:spMk id="59" creationId="{ACFEE8E2-82D5-326F-42A7-9FE804E38969}"/>
          </ac:spMkLst>
        </pc:spChg>
        <pc:spChg chg="mod">
          <ac:chgData name="Muhammadh  Ahzem" userId="33858a72-637e-4f28-bf57-b2e2d9ae43c3" providerId="ADAL" clId="{54846D46-9EE9-4F58-AFF9-8AC5D4C60862}" dt="2024-04-03T06:00:56.508" v="9133"/>
          <ac:spMkLst>
            <pc:docMk/>
            <pc:sldMk cId="2458453698" sldId="272"/>
            <ac:spMk id="61" creationId="{13AFCABE-4FEE-78EC-015A-31ADE369CDD1}"/>
          </ac:spMkLst>
        </pc:spChg>
        <pc:spChg chg="mod">
          <ac:chgData name="Muhammadh  Ahzem" userId="33858a72-637e-4f28-bf57-b2e2d9ae43c3" providerId="ADAL" clId="{54846D46-9EE9-4F58-AFF9-8AC5D4C60862}" dt="2024-04-03T06:00:56.508" v="9133"/>
          <ac:spMkLst>
            <pc:docMk/>
            <pc:sldMk cId="2458453698" sldId="272"/>
            <ac:spMk id="62" creationId="{C83634E8-FA02-864A-67F6-A4212E733E51}"/>
          </ac:spMkLst>
        </pc:spChg>
        <pc:spChg chg="mod">
          <ac:chgData name="Muhammadh  Ahzem" userId="33858a72-637e-4f28-bf57-b2e2d9ae43c3" providerId="ADAL" clId="{54846D46-9EE9-4F58-AFF9-8AC5D4C60862}" dt="2024-04-03T06:00:56.508" v="9133"/>
          <ac:spMkLst>
            <pc:docMk/>
            <pc:sldMk cId="2458453698" sldId="272"/>
            <ac:spMk id="64" creationId="{31D67ACF-CC72-5A1A-21D1-1FCB8F2DBABD}"/>
          </ac:spMkLst>
        </pc:spChg>
        <pc:spChg chg="mod">
          <ac:chgData name="Muhammadh  Ahzem" userId="33858a72-637e-4f28-bf57-b2e2d9ae43c3" providerId="ADAL" clId="{54846D46-9EE9-4F58-AFF9-8AC5D4C60862}" dt="2024-04-03T06:00:56.508" v="9133"/>
          <ac:spMkLst>
            <pc:docMk/>
            <pc:sldMk cId="2458453698" sldId="272"/>
            <ac:spMk id="65" creationId="{572EC527-1215-4768-542E-A138F554401F}"/>
          </ac:spMkLst>
        </pc:spChg>
        <pc:spChg chg="mod">
          <ac:chgData name="Muhammadh  Ahzem" userId="33858a72-637e-4f28-bf57-b2e2d9ae43c3" providerId="ADAL" clId="{54846D46-9EE9-4F58-AFF9-8AC5D4C60862}" dt="2024-04-03T06:00:56.508" v="9133"/>
          <ac:spMkLst>
            <pc:docMk/>
            <pc:sldMk cId="2458453698" sldId="272"/>
            <ac:spMk id="67" creationId="{49B4E265-F222-E6EE-6B7E-6A7650C34C06}"/>
          </ac:spMkLst>
        </pc:spChg>
        <pc:spChg chg="mod">
          <ac:chgData name="Muhammadh  Ahzem" userId="33858a72-637e-4f28-bf57-b2e2d9ae43c3" providerId="ADAL" clId="{54846D46-9EE9-4F58-AFF9-8AC5D4C60862}" dt="2024-04-03T06:00:56.508" v="9133"/>
          <ac:spMkLst>
            <pc:docMk/>
            <pc:sldMk cId="2458453698" sldId="272"/>
            <ac:spMk id="68" creationId="{31BF0D98-70E9-2148-9894-7531E5F24DFE}"/>
          </ac:spMkLst>
        </pc:spChg>
        <pc:spChg chg="mod">
          <ac:chgData name="Muhammadh  Ahzem" userId="33858a72-637e-4f28-bf57-b2e2d9ae43c3" providerId="ADAL" clId="{54846D46-9EE9-4F58-AFF9-8AC5D4C60862}" dt="2024-04-03T06:00:56.508" v="9133"/>
          <ac:spMkLst>
            <pc:docMk/>
            <pc:sldMk cId="2458453698" sldId="272"/>
            <ac:spMk id="70" creationId="{6E9A30A8-1AFD-FD43-5CF4-494687705741}"/>
          </ac:spMkLst>
        </pc:spChg>
        <pc:spChg chg="mod">
          <ac:chgData name="Muhammadh  Ahzem" userId="33858a72-637e-4f28-bf57-b2e2d9ae43c3" providerId="ADAL" clId="{54846D46-9EE9-4F58-AFF9-8AC5D4C60862}" dt="2024-04-03T06:00:56.508" v="9133"/>
          <ac:spMkLst>
            <pc:docMk/>
            <pc:sldMk cId="2458453698" sldId="272"/>
            <ac:spMk id="71" creationId="{5519C409-9F2E-DC69-926B-541EBF76340F}"/>
          </ac:spMkLst>
        </pc:spChg>
        <pc:grpChg chg="mod">
          <ac:chgData name="Muhammadh  Ahzem" userId="33858a72-637e-4f28-bf57-b2e2d9ae43c3" providerId="ADAL" clId="{54846D46-9EE9-4F58-AFF9-8AC5D4C60862}" dt="2024-03-27T09:45:35.866" v="50" actId="12788"/>
          <ac:grpSpMkLst>
            <pc:docMk/>
            <pc:sldMk cId="2458453698" sldId="272"/>
            <ac:grpSpMk id="16" creationId="{AA90FF56-5785-4E9B-D84A-510C041522E8}"/>
          </ac:grpSpMkLst>
        </pc:grpChg>
        <pc:grpChg chg="add mod">
          <ac:chgData name="Muhammadh  Ahzem" userId="33858a72-637e-4f28-bf57-b2e2d9ae43c3" providerId="ADAL" clId="{54846D46-9EE9-4F58-AFF9-8AC5D4C60862}" dt="2024-04-03T06:00:56.508" v="9133"/>
          <ac:grpSpMkLst>
            <pc:docMk/>
            <pc:sldMk cId="2458453698" sldId="272"/>
            <ac:grpSpMk id="57" creationId="{5366939F-1680-5F41-E543-1B8825198EDF}"/>
          </ac:grpSpMkLst>
        </pc:grpChg>
        <pc:grpChg chg="add mod">
          <ac:chgData name="Muhammadh  Ahzem" userId="33858a72-637e-4f28-bf57-b2e2d9ae43c3" providerId="ADAL" clId="{54846D46-9EE9-4F58-AFF9-8AC5D4C60862}" dt="2024-04-03T06:00:56.508" v="9133"/>
          <ac:grpSpMkLst>
            <pc:docMk/>
            <pc:sldMk cId="2458453698" sldId="272"/>
            <ac:grpSpMk id="60" creationId="{C2CAFCBF-01FD-2793-1479-7B5995BD7009}"/>
          </ac:grpSpMkLst>
        </pc:grpChg>
        <pc:grpChg chg="add mod">
          <ac:chgData name="Muhammadh  Ahzem" userId="33858a72-637e-4f28-bf57-b2e2d9ae43c3" providerId="ADAL" clId="{54846D46-9EE9-4F58-AFF9-8AC5D4C60862}" dt="2024-04-03T06:00:56.508" v="9133"/>
          <ac:grpSpMkLst>
            <pc:docMk/>
            <pc:sldMk cId="2458453698" sldId="272"/>
            <ac:grpSpMk id="63" creationId="{19550B8B-7D43-81BA-7014-28E311387470}"/>
          </ac:grpSpMkLst>
        </pc:grpChg>
        <pc:grpChg chg="add mod">
          <ac:chgData name="Muhammadh  Ahzem" userId="33858a72-637e-4f28-bf57-b2e2d9ae43c3" providerId="ADAL" clId="{54846D46-9EE9-4F58-AFF9-8AC5D4C60862}" dt="2024-04-03T06:00:56.508" v="9133"/>
          <ac:grpSpMkLst>
            <pc:docMk/>
            <pc:sldMk cId="2458453698" sldId="272"/>
            <ac:grpSpMk id="66" creationId="{6C6DEF75-C8B5-3158-6728-44B56128F249}"/>
          </ac:grpSpMkLst>
        </pc:grpChg>
        <pc:grpChg chg="add mod">
          <ac:chgData name="Muhammadh  Ahzem" userId="33858a72-637e-4f28-bf57-b2e2d9ae43c3" providerId="ADAL" clId="{54846D46-9EE9-4F58-AFF9-8AC5D4C60862}" dt="2024-04-03T06:00:56.508" v="9133"/>
          <ac:grpSpMkLst>
            <pc:docMk/>
            <pc:sldMk cId="2458453698" sldId="272"/>
            <ac:grpSpMk id="69" creationId="{622C096F-1D00-BD89-53F8-D5F26694CEC7}"/>
          </ac:grpSpMkLst>
        </pc:grpChg>
      </pc:sldChg>
      <pc:sldChg chg="addSp delSp modSp mod ord">
        <pc:chgData name="Muhammadh  Ahzem" userId="33858a72-637e-4f28-bf57-b2e2d9ae43c3" providerId="ADAL" clId="{54846D46-9EE9-4F58-AFF9-8AC5D4C60862}" dt="2024-04-03T06:03:57.121" v="9850" actId="1037"/>
        <pc:sldMkLst>
          <pc:docMk/>
          <pc:sldMk cId="743787588" sldId="273"/>
        </pc:sldMkLst>
        <pc:spChg chg="mod">
          <ac:chgData name="Muhammadh  Ahzem" userId="33858a72-637e-4f28-bf57-b2e2d9ae43c3" providerId="ADAL" clId="{54846D46-9EE9-4F58-AFF9-8AC5D4C60862}" dt="2024-03-28T00:50:13.190" v="4328" actId="164"/>
          <ac:spMkLst>
            <pc:docMk/>
            <pc:sldMk cId="743787588" sldId="273"/>
            <ac:spMk id="6" creationId="{1E8256AD-70DF-FBA3-2D9B-F861A6A6E560}"/>
          </ac:spMkLst>
        </pc:spChg>
        <pc:spChg chg="mod">
          <ac:chgData name="Muhammadh  Ahzem" userId="33858a72-637e-4f28-bf57-b2e2d9ae43c3" providerId="ADAL" clId="{54846D46-9EE9-4F58-AFF9-8AC5D4C60862}" dt="2024-04-02T06:39:07.296" v="8154"/>
          <ac:spMkLst>
            <pc:docMk/>
            <pc:sldMk cId="743787588" sldId="273"/>
            <ac:spMk id="7" creationId="{F2566FF8-E37B-4F9E-C70D-D6F921FCB07C}"/>
          </ac:spMkLst>
        </pc:spChg>
        <pc:spChg chg="mod">
          <ac:chgData name="Muhammadh  Ahzem" userId="33858a72-637e-4f28-bf57-b2e2d9ae43c3" providerId="ADAL" clId="{54846D46-9EE9-4F58-AFF9-8AC5D4C60862}" dt="2024-04-02T06:39:07.296" v="8154"/>
          <ac:spMkLst>
            <pc:docMk/>
            <pc:sldMk cId="743787588" sldId="273"/>
            <ac:spMk id="8" creationId="{E43F9FC3-7BCA-9CB9-03F8-658A9E886698}"/>
          </ac:spMkLst>
        </pc:spChg>
        <pc:spChg chg="mod">
          <ac:chgData name="Muhammadh  Ahzem" userId="33858a72-637e-4f28-bf57-b2e2d9ae43c3" providerId="ADAL" clId="{54846D46-9EE9-4F58-AFF9-8AC5D4C60862}" dt="2024-03-28T00:50:13.190" v="4328" actId="164"/>
          <ac:spMkLst>
            <pc:docMk/>
            <pc:sldMk cId="743787588" sldId="273"/>
            <ac:spMk id="9" creationId="{B9926AB6-C8D0-EC4C-6671-69B76A27ADCD}"/>
          </ac:spMkLst>
        </pc:spChg>
        <pc:spChg chg="mod">
          <ac:chgData name="Muhammadh  Ahzem" userId="33858a72-637e-4f28-bf57-b2e2d9ae43c3" providerId="ADAL" clId="{54846D46-9EE9-4F58-AFF9-8AC5D4C60862}" dt="2024-04-02T06:39:07.296" v="8154"/>
          <ac:spMkLst>
            <pc:docMk/>
            <pc:sldMk cId="743787588" sldId="273"/>
            <ac:spMk id="11" creationId="{0A22EC49-A7BC-CA8E-BB92-A32B82988057}"/>
          </ac:spMkLst>
        </pc:spChg>
        <pc:spChg chg="mod">
          <ac:chgData name="Muhammadh  Ahzem" userId="33858a72-637e-4f28-bf57-b2e2d9ae43c3" providerId="ADAL" clId="{54846D46-9EE9-4F58-AFF9-8AC5D4C60862}" dt="2024-04-02T06:39:07.296" v="8154"/>
          <ac:spMkLst>
            <pc:docMk/>
            <pc:sldMk cId="743787588" sldId="273"/>
            <ac:spMk id="12" creationId="{0ACB1B04-6A7E-B4B9-BF6F-1718B38A0E26}"/>
          </ac:spMkLst>
        </pc:spChg>
        <pc:spChg chg="add mod">
          <ac:chgData name="Muhammadh  Ahzem" userId="33858a72-637e-4f28-bf57-b2e2d9ae43c3" providerId="ADAL" clId="{54846D46-9EE9-4F58-AFF9-8AC5D4C60862}" dt="2024-04-02T06:40:17.489" v="8362" actId="1035"/>
          <ac:spMkLst>
            <pc:docMk/>
            <pc:sldMk cId="743787588" sldId="273"/>
            <ac:spMk id="13" creationId="{19436207-07A0-E92D-9F54-47F4A6738B6B}"/>
          </ac:spMkLst>
        </pc:spChg>
        <pc:spChg chg="add mod">
          <ac:chgData name="Muhammadh  Ahzem" userId="33858a72-637e-4f28-bf57-b2e2d9ae43c3" providerId="ADAL" clId="{54846D46-9EE9-4F58-AFF9-8AC5D4C60862}" dt="2024-04-02T06:40:10.251" v="8327" actId="1036"/>
          <ac:spMkLst>
            <pc:docMk/>
            <pc:sldMk cId="743787588" sldId="273"/>
            <ac:spMk id="15" creationId="{B4BDCB9D-85CD-DD25-CC64-8B79CF7B5B7C}"/>
          </ac:spMkLst>
        </pc:spChg>
        <pc:spChg chg="add mod">
          <ac:chgData name="Muhammadh  Ahzem" userId="33858a72-637e-4f28-bf57-b2e2d9ae43c3" providerId="ADAL" clId="{54846D46-9EE9-4F58-AFF9-8AC5D4C60862}" dt="2024-04-02T06:40:17.489" v="8362" actId="1035"/>
          <ac:spMkLst>
            <pc:docMk/>
            <pc:sldMk cId="743787588" sldId="273"/>
            <ac:spMk id="17" creationId="{429EFCD4-3773-95FD-C7BB-F86EF7D0AA9A}"/>
          </ac:spMkLst>
        </pc:spChg>
        <pc:spChg chg="add mod">
          <ac:chgData name="Muhammadh  Ahzem" userId="33858a72-637e-4f28-bf57-b2e2d9ae43c3" providerId="ADAL" clId="{54846D46-9EE9-4F58-AFF9-8AC5D4C60862}" dt="2024-04-02T06:40:10.251" v="8327" actId="1036"/>
          <ac:spMkLst>
            <pc:docMk/>
            <pc:sldMk cId="743787588" sldId="273"/>
            <ac:spMk id="18" creationId="{4FF93511-6261-C364-F8D7-DF2B2457BF27}"/>
          </ac:spMkLst>
        </pc:spChg>
        <pc:spChg chg="mod">
          <ac:chgData name="Muhammadh  Ahzem" userId="33858a72-637e-4f28-bf57-b2e2d9ae43c3" providerId="ADAL" clId="{54846D46-9EE9-4F58-AFF9-8AC5D4C60862}" dt="2024-04-03T06:03:41.195" v="9578"/>
          <ac:spMkLst>
            <pc:docMk/>
            <pc:sldMk cId="743787588" sldId="273"/>
            <ac:spMk id="19" creationId="{9FBE3429-E290-20B5-E49C-EF91250EAAA7}"/>
          </ac:spMkLst>
        </pc:spChg>
        <pc:spChg chg="mod">
          <ac:chgData name="Muhammadh  Ahzem" userId="33858a72-637e-4f28-bf57-b2e2d9ae43c3" providerId="ADAL" clId="{54846D46-9EE9-4F58-AFF9-8AC5D4C60862}" dt="2024-04-03T06:03:41.195" v="9578"/>
          <ac:spMkLst>
            <pc:docMk/>
            <pc:sldMk cId="743787588" sldId="273"/>
            <ac:spMk id="20" creationId="{BEF39B7B-3816-AEFB-2751-488A52A3A1CF}"/>
          </ac:spMkLst>
        </pc:spChg>
        <pc:spChg chg="mod">
          <ac:chgData name="Muhammadh  Ahzem" userId="33858a72-637e-4f28-bf57-b2e2d9ae43c3" providerId="ADAL" clId="{54846D46-9EE9-4F58-AFF9-8AC5D4C60862}" dt="2024-04-03T06:03:41.195" v="9578"/>
          <ac:spMkLst>
            <pc:docMk/>
            <pc:sldMk cId="743787588" sldId="273"/>
            <ac:spMk id="22" creationId="{E7159896-631B-F618-01F6-E95D3124CECA}"/>
          </ac:spMkLst>
        </pc:spChg>
        <pc:spChg chg="mod">
          <ac:chgData name="Muhammadh  Ahzem" userId="33858a72-637e-4f28-bf57-b2e2d9ae43c3" providerId="ADAL" clId="{54846D46-9EE9-4F58-AFF9-8AC5D4C60862}" dt="2024-04-03T06:03:41.195" v="9578"/>
          <ac:spMkLst>
            <pc:docMk/>
            <pc:sldMk cId="743787588" sldId="273"/>
            <ac:spMk id="23" creationId="{BAAB8909-3E5F-45F4-C39D-04A8059B2CAB}"/>
          </ac:spMkLst>
        </pc:spChg>
        <pc:spChg chg="mod">
          <ac:chgData name="Muhammadh  Ahzem" userId="33858a72-637e-4f28-bf57-b2e2d9ae43c3" providerId="ADAL" clId="{54846D46-9EE9-4F58-AFF9-8AC5D4C60862}" dt="2024-04-02T06:51:09.485" v="8854"/>
          <ac:spMkLst>
            <pc:docMk/>
            <pc:sldMk cId="743787588" sldId="273"/>
            <ac:spMk id="25" creationId="{1B832777-84AD-1148-AB07-43105C2C4180}"/>
          </ac:spMkLst>
        </pc:spChg>
        <pc:spChg chg="mod">
          <ac:chgData name="Muhammadh  Ahzem" userId="33858a72-637e-4f28-bf57-b2e2d9ae43c3" providerId="ADAL" clId="{54846D46-9EE9-4F58-AFF9-8AC5D4C60862}" dt="2024-04-02T06:51:09.485" v="8854"/>
          <ac:spMkLst>
            <pc:docMk/>
            <pc:sldMk cId="743787588" sldId="273"/>
            <ac:spMk id="26" creationId="{A4D3C6BB-F543-11A5-747C-B753FB8AD492}"/>
          </ac:spMkLst>
        </pc:spChg>
        <pc:spChg chg="mod">
          <ac:chgData name="Muhammadh  Ahzem" userId="33858a72-637e-4f28-bf57-b2e2d9ae43c3" providerId="ADAL" clId="{54846D46-9EE9-4F58-AFF9-8AC5D4C60862}" dt="2024-04-02T06:51:09.485" v="8854"/>
          <ac:spMkLst>
            <pc:docMk/>
            <pc:sldMk cId="743787588" sldId="273"/>
            <ac:spMk id="28" creationId="{563D288C-FD26-ED1A-E0F1-867BF15E42AD}"/>
          </ac:spMkLst>
        </pc:spChg>
        <pc:spChg chg="mod">
          <ac:chgData name="Muhammadh  Ahzem" userId="33858a72-637e-4f28-bf57-b2e2d9ae43c3" providerId="ADAL" clId="{54846D46-9EE9-4F58-AFF9-8AC5D4C60862}" dt="2024-04-02T06:51:09.485" v="8854"/>
          <ac:spMkLst>
            <pc:docMk/>
            <pc:sldMk cId="743787588" sldId="273"/>
            <ac:spMk id="29" creationId="{7B53C002-417E-D8C2-5E22-79A90426A645}"/>
          </ac:spMkLst>
        </pc:spChg>
        <pc:spChg chg="mod">
          <ac:chgData name="Muhammadh  Ahzem" userId="33858a72-637e-4f28-bf57-b2e2d9ae43c3" providerId="ADAL" clId="{54846D46-9EE9-4F58-AFF9-8AC5D4C60862}" dt="2024-04-03T06:03:41.195" v="9578"/>
          <ac:spMkLst>
            <pc:docMk/>
            <pc:sldMk cId="743787588" sldId="273"/>
            <ac:spMk id="32" creationId="{997DC9C0-9F4D-E2D9-331D-D1288BB58810}"/>
          </ac:spMkLst>
        </pc:spChg>
        <pc:spChg chg="mod">
          <ac:chgData name="Muhammadh  Ahzem" userId="33858a72-637e-4f28-bf57-b2e2d9ae43c3" providerId="ADAL" clId="{54846D46-9EE9-4F58-AFF9-8AC5D4C60862}" dt="2024-04-03T06:03:41.195" v="9578"/>
          <ac:spMkLst>
            <pc:docMk/>
            <pc:sldMk cId="743787588" sldId="273"/>
            <ac:spMk id="33" creationId="{F5E850E8-257F-EE15-FF35-6D4C7C4A06D1}"/>
          </ac:spMkLst>
        </pc:spChg>
        <pc:spChg chg="mod">
          <ac:chgData name="Muhammadh  Ahzem" userId="33858a72-637e-4f28-bf57-b2e2d9ae43c3" providerId="ADAL" clId="{54846D46-9EE9-4F58-AFF9-8AC5D4C60862}" dt="2024-04-03T06:03:41.195" v="9578"/>
          <ac:spMkLst>
            <pc:docMk/>
            <pc:sldMk cId="743787588" sldId="273"/>
            <ac:spMk id="35" creationId="{471CBD0A-CB86-29F4-5E78-DF874858E566}"/>
          </ac:spMkLst>
        </pc:spChg>
        <pc:spChg chg="mod">
          <ac:chgData name="Muhammadh  Ahzem" userId="33858a72-637e-4f28-bf57-b2e2d9ae43c3" providerId="ADAL" clId="{54846D46-9EE9-4F58-AFF9-8AC5D4C60862}" dt="2024-04-03T06:03:41.195" v="9578"/>
          <ac:spMkLst>
            <pc:docMk/>
            <pc:sldMk cId="743787588" sldId="273"/>
            <ac:spMk id="36" creationId="{2C42BA6C-FE25-8C36-53DB-62AC8E8A11FA}"/>
          </ac:spMkLst>
        </pc:spChg>
        <pc:spChg chg="mod">
          <ac:chgData name="Muhammadh  Ahzem" userId="33858a72-637e-4f28-bf57-b2e2d9ae43c3" providerId="ADAL" clId="{54846D46-9EE9-4F58-AFF9-8AC5D4C60862}" dt="2024-04-02T06:51:09.485" v="8854"/>
          <ac:spMkLst>
            <pc:docMk/>
            <pc:sldMk cId="743787588" sldId="273"/>
            <ac:spMk id="37" creationId="{1786EE67-84D4-C744-034F-59055E09684C}"/>
          </ac:spMkLst>
        </pc:spChg>
        <pc:spChg chg="mod">
          <ac:chgData name="Muhammadh  Ahzem" userId="33858a72-637e-4f28-bf57-b2e2d9ae43c3" providerId="ADAL" clId="{54846D46-9EE9-4F58-AFF9-8AC5D4C60862}" dt="2024-04-02T06:51:09.485" v="8854"/>
          <ac:spMkLst>
            <pc:docMk/>
            <pc:sldMk cId="743787588" sldId="273"/>
            <ac:spMk id="38" creationId="{F1A8FD42-A2A9-474C-DCD9-138CD55D7284}"/>
          </ac:spMkLst>
        </pc:spChg>
        <pc:spChg chg="mod">
          <ac:chgData name="Muhammadh  Ahzem" userId="33858a72-637e-4f28-bf57-b2e2d9ae43c3" providerId="ADAL" clId="{54846D46-9EE9-4F58-AFF9-8AC5D4C60862}" dt="2024-04-02T06:51:09.485" v="8854"/>
          <ac:spMkLst>
            <pc:docMk/>
            <pc:sldMk cId="743787588" sldId="273"/>
            <ac:spMk id="40" creationId="{B0225814-0BF2-FE79-7964-2BC64D9B9CF4}"/>
          </ac:spMkLst>
        </pc:spChg>
        <pc:spChg chg="mod">
          <ac:chgData name="Muhammadh  Ahzem" userId="33858a72-637e-4f28-bf57-b2e2d9ae43c3" providerId="ADAL" clId="{54846D46-9EE9-4F58-AFF9-8AC5D4C60862}" dt="2024-04-02T06:51:09.485" v="8854"/>
          <ac:spMkLst>
            <pc:docMk/>
            <pc:sldMk cId="743787588" sldId="273"/>
            <ac:spMk id="41" creationId="{A48F8342-5A26-3BFD-42DA-F4E3A9FD3F2D}"/>
          </ac:spMkLst>
        </pc:spChg>
        <pc:grpChg chg="add mod">
          <ac:chgData name="Muhammadh  Ahzem" userId="33858a72-637e-4f28-bf57-b2e2d9ae43c3" providerId="ADAL" clId="{54846D46-9EE9-4F58-AFF9-8AC5D4C60862}" dt="2024-03-28T00:50:13.190" v="4328" actId="164"/>
          <ac:grpSpMkLst>
            <pc:docMk/>
            <pc:sldMk cId="743787588" sldId="273"/>
            <ac:grpSpMk id="3" creationId="{37EC1DBE-89D3-788B-71E1-DF88950ED321}"/>
          </ac:grpSpMkLst>
        </pc:grpChg>
        <pc:grpChg chg="add mod">
          <ac:chgData name="Muhammadh  Ahzem" userId="33858a72-637e-4f28-bf57-b2e2d9ae43c3" providerId="ADAL" clId="{54846D46-9EE9-4F58-AFF9-8AC5D4C60862}" dt="2024-04-02T06:39:13.744" v="8249" actId="1036"/>
          <ac:grpSpMkLst>
            <pc:docMk/>
            <pc:sldMk cId="743787588" sldId="273"/>
            <ac:grpSpMk id="4" creationId="{ECAA6E4D-C909-E997-AEC4-47795C25639F}"/>
          </ac:grpSpMkLst>
        </pc:grpChg>
        <pc:grpChg chg="add mod">
          <ac:chgData name="Muhammadh  Ahzem" userId="33858a72-637e-4f28-bf57-b2e2d9ae43c3" providerId="ADAL" clId="{54846D46-9EE9-4F58-AFF9-8AC5D4C60862}" dt="2024-04-02T06:40:10.251" v="8327" actId="1036"/>
          <ac:grpSpMkLst>
            <pc:docMk/>
            <pc:sldMk cId="743787588" sldId="273"/>
            <ac:grpSpMk id="10" creationId="{BA2ED660-E606-CE78-C640-A0B163BDD01C}"/>
          </ac:grpSpMkLst>
        </pc:grpChg>
        <pc:grpChg chg="del">
          <ac:chgData name="Muhammadh  Ahzem" userId="33858a72-637e-4f28-bf57-b2e2d9ae43c3" providerId="ADAL" clId="{54846D46-9EE9-4F58-AFF9-8AC5D4C60862}" dt="2024-04-02T06:38:28.840" v="8153" actId="478"/>
          <ac:grpSpMkLst>
            <pc:docMk/>
            <pc:sldMk cId="743787588" sldId="273"/>
            <ac:grpSpMk id="16" creationId="{BA694DE7-67C8-E446-FFA6-974C29FEC69A}"/>
          </ac:grpSpMkLst>
        </pc:grpChg>
        <pc:grpChg chg="add mod">
          <ac:chgData name="Muhammadh  Ahzem" userId="33858a72-637e-4f28-bf57-b2e2d9ae43c3" providerId="ADAL" clId="{54846D46-9EE9-4F58-AFF9-8AC5D4C60862}" dt="2024-04-03T06:03:51.435" v="9814" actId="1037"/>
          <ac:grpSpMkLst>
            <pc:docMk/>
            <pc:sldMk cId="743787588" sldId="273"/>
            <ac:grpSpMk id="16" creationId="{E07C23F0-A040-AA6D-6127-71DD14AF1316}"/>
          </ac:grpSpMkLst>
        </pc:grpChg>
        <pc:grpChg chg="add mod">
          <ac:chgData name="Muhammadh  Ahzem" userId="33858a72-637e-4f28-bf57-b2e2d9ae43c3" providerId="ADAL" clId="{54846D46-9EE9-4F58-AFF9-8AC5D4C60862}" dt="2024-04-03T06:03:51.435" v="9814" actId="1037"/>
          <ac:grpSpMkLst>
            <pc:docMk/>
            <pc:sldMk cId="743787588" sldId="273"/>
            <ac:grpSpMk id="21" creationId="{D3D2794D-327A-51CF-3695-366F6AEB4502}"/>
          </ac:grpSpMkLst>
        </pc:grpChg>
        <pc:grpChg chg="del">
          <ac:chgData name="Muhammadh  Ahzem" userId="33858a72-637e-4f28-bf57-b2e2d9ae43c3" providerId="ADAL" clId="{54846D46-9EE9-4F58-AFF9-8AC5D4C60862}" dt="2024-04-02T06:38:28.840" v="8153" actId="478"/>
          <ac:grpSpMkLst>
            <pc:docMk/>
            <pc:sldMk cId="743787588" sldId="273"/>
            <ac:grpSpMk id="21" creationId="{E69C666B-B1FF-C266-3992-6D669E4BD518}"/>
          </ac:grpSpMkLst>
        </pc:grpChg>
        <pc:grpChg chg="add del mod">
          <ac:chgData name="Muhammadh  Ahzem" userId="33858a72-637e-4f28-bf57-b2e2d9ae43c3" providerId="ADAL" clId="{54846D46-9EE9-4F58-AFF9-8AC5D4C60862}" dt="2024-04-03T06:03:25.043" v="9577" actId="478"/>
          <ac:grpSpMkLst>
            <pc:docMk/>
            <pc:sldMk cId="743787588" sldId="273"/>
            <ac:grpSpMk id="24" creationId="{323A531B-874F-9F93-51EA-DCF9134C8860}"/>
          </ac:grpSpMkLst>
        </pc:grpChg>
        <pc:grpChg chg="add del mod">
          <ac:chgData name="Muhammadh  Ahzem" userId="33858a72-637e-4f28-bf57-b2e2d9ae43c3" providerId="ADAL" clId="{54846D46-9EE9-4F58-AFF9-8AC5D4C60862}" dt="2024-04-03T06:03:25.043" v="9577" actId="478"/>
          <ac:grpSpMkLst>
            <pc:docMk/>
            <pc:sldMk cId="743787588" sldId="273"/>
            <ac:grpSpMk id="27" creationId="{95FE47D7-8DE9-82EC-EC0E-53DC857E0B8E}"/>
          </ac:grpSpMkLst>
        </pc:grpChg>
        <pc:grpChg chg="add del mod">
          <ac:chgData name="Muhammadh  Ahzem" userId="33858a72-637e-4f28-bf57-b2e2d9ae43c3" providerId="ADAL" clId="{54846D46-9EE9-4F58-AFF9-8AC5D4C60862}" dt="2024-04-03T06:03:25.043" v="9577" actId="478"/>
          <ac:grpSpMkLst>
            <pc:docMk/>
            <pc:sldMk cId="743787588" sldId="273"/>
            <ac:grpSpMk id="30" creationId="{A3F780BD-862E-73C5-534A-2BA2E4F7384B}"/>
          </ac:grpSpMkLst>
        </pc:grpChg>
        <pc:grpChg chg="del">
          <ac:chgData name="Muhammadh  Ahzem" userId="33858a72-637e-4f28-bf57-b2e2d9ae43c3" providerId="ADAL" clId="{54846D46-9EE9-4F58-AFF9-8AC5D4C60862}" dt="2024-04-02T06:38:28.840" v="8153" actId="478"/>
          <ac:grpSpMkLst>
            <pc:docMk/>
            <pc:sldMk cId="743787588" sldId="273"/>
            <ac:grpSpMk id="31" creationId="{216B26BB-6C8C-D89F-95A6-E2A2D0077B19}"/>
          </ac:grpSpMkLst>
        </pc:grpChg>
        <pc:grpChg chg="add mod">
          <ac:chgData name="Muhammadh  Ahzem" userId="33858a72-637e-4f28-bf57-b2e2d9ae43c3" providerId="ADAL" clId="{54846D46-9EE9-4F58-AFF9-8AC5D4C60862}" dt="2024-04-03T06:03:57.121" v="9850" actId="1037"/>
          <ac:grpSpMkLst>
            <pc:docMk/>
            <pc:sldMk cId="743787588" sldId="273"/>
            <ac:grpSpMk id="31" creationId="{6DA362E3-7614-D836-7ADB-B5F8FE20CB47}"/>
          </ac:grpSpMkLst>
        </pc:grpChg>
        <pc:grpChg chg="add mod">
          <ac:chgData name="Muhammadh  Ahzem" userId="33858a72-637e-4f28-bf57-b2e2d9ae43c3" providerId="ADAL" clId="{54846D46-9EE9-4F58-AFF9-8AC5D4C60862}" dt="2024-04-03T06:03:57.121" v="9850" actId="1037"/>
          <ac:grpSpMkLst>
            <pc:docMk/>
            <pc:sldMk cId="743787588" sldId="273"/>
            <ac:grpSpMk id="34" creationId="{0A40C1B7-B426-7B44-C896-EA20EB3EA447}"/>
          </ac:grpSpMkLst>
        </pc:grpChg>
        <pc:grpChg chg="del">
          <ac:chgData name="Muhammadh  Ahzem" userId="33858a72-637e-4f28-bf57-b2e2d9ae43c3" providerId="ADAL" clId="{54846D46-9EE9-4F58-AFF9-8AC5D4C60862}" dt="2024-04-02T06:38:28.840" v="8153" actId="478"/>
          <ac:grpSpMkLst>
            <pc:docMk/>
            <pc:sldMk cId="743787588" sldId="273"/>
            <ac:grpSpMk id="34" creationId="{ADB9313B-03E9-DC9B-386B-3109BE2BE525}"/>
          </ac:grpSpMkLst>
        </pc:grpChg>
        <pc:grpChg chg="add del mod">
          <ac:chgData name="Muhammadh  Ahzem" userId="33858a72-637e-4f28-bf57-b2e2d9ae43c3" providerId="ADAL" clId="{54846D46-9EE9-4F58-AFF9-8AC5D4C60862}" dt="2024-04-03T06:03:25.043" v="9577" actId="478"/>
          <ac:grpSpMkLst>
            <pc:docMk/>
            <pc:sldMk cId="743787588" sldId="273"/>
            <ac:grpSpMk id="39" creationId="{F6C39F8D-AD54-C48E-8CAC-6E84A05E8448}"/>
          </ac:grpSpMkLst>
        </pc:grpChg>
        <pc:picChg chg="mod">
          <ac:chgData name="Muhammadh  Ahzem" userId="33858a72-637e-4f28-bf57-b2e2d9ae43c3" providerId="ADAL" clId="{54846D46-9EE9-4F58-AFF9-8AC5D4C60862}" dt="2024-03-27T18:24:15.349" v="241" actId="1036"/>
          <ac:picMkLst>
            <pc:docMk/>
            <pc:sldMk cId="743787588" sldId="273"/>
            <ac:picMk id="2" creationId="{2CEC8871-8D04-BE43-07D2-503D6C3E829A}"/>
          </ac:picMkLst>
        </pc:picChg>
      </pc:sldChg>
      <pc:sldChg chg="addSp delSp del mod">
        <pc:chgData name="Muhammadh  Ahzem" userId="33858a72-637e-4f28-bf57-b2e2d9ae43c3" providerId="ADAL" clId="{54846D46-9EE9-4F58-AFF9-8AC5D4C60862}" dt="2024-03-27T18:25:16.876" v="244" actId="47"/>
        <pc:sldMkLst>
          <pc:docMk/>
          <pc:sldMk cId="3768218733" sldId="276"/>
        </pc:sldMkLst>
        <pc:picChg chg="add del">
          <ac:chgData name="Muhammadh  Ahzem" userId="33858a72-637e-4f28-bf57-b2e2d9ae43c3" providerId="ADAL" clId="{54846D46-9EE9-4F58-AFF9-8AC5D4C60862}" dt="2024-03-27T18:25:06.808" v="243" actId="478"/>
          <ac:picMkLst>
            <pc:docMk/>
            <pc:sldMk cId="3768218733" sldId="276"/>
            <ac:picMk id="3" creationId="{9BDA8602-BD8A-14B5-29CE-0B28704FF620}"/>
          </ac:picMkLst>
        </pc:picChg>
      </pc:sldChg>
      <pc:sldChg chg="addSp delSp modSp mod ord modTransition">
        <pc:chgData name="Muhammadh  Ahzem" userId="33858a72-637e-4f28-bf57-b2e2d9ae43c3" providerId="ADAL" clId="{54846D46-9EE9-4F58-AFF9-8AC5D4C60862}" dt="2024-04-03T06:40:05.167" v="11626" actId="1035"/>
        <pc:sldMkLst>
          <pc:docMk/>
          <pc:sldMk cId="1303416072" sldId="277"/>
        </pc:sldMkLst>
        <pc:spChg chg="add del mod">
          <ac:chgData name="Muhammadh  Ahzem" userId="33858a72-637e-4f28-bf57-b2e2d9ae43c3" providerId="ADAL" clId="{54846D46-9EE9-4F58-AFF9-8AC5D4C60862}" dt="2024-04-02T06:14:44.862" v="8035" actId="478"/>
          <ac:spMkLst>
            <pc:docMk/>
            <pc:sldMk cId="1303416072" sldId="277"/>
            <ac:spMk id="2" creationId="{983CBCB0-2AC9-0AB4-CB0A-F2AF87F08A54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4" creationId="{EF455D07-A8C1-FD15-6136-33A34538BB8C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5" creationId="{134F3673-C9CC-BEFB-83CB-F15A282FC9FC}"/>
          </ac:spMkLst>
        </pc:spChg>
        <pc:spChg chg="mod topLvl">
          <ac:chgData name="Muhammadh  Ahzem" userId="33858a72-637e-4f28-bf57-b2e2d9ae43c3" providerId="ADAL" clId="{54846D46-9EE9-4F58-AFF9-8AC5D4C60862}" dt="2024-04-02T06:28:37.499" v="8083" actId="164"/>
          <ac:spMkLst>
            <pc:docMk/>
            <pc:sldMk cId="1303416072" sldId="277"/>
            <ac:spMk id="5" creationId="{63C07239-F5C5-8DFD-1EE0-6BC3CE5D3878}"/>
          </ac:spMkLst>
        </pc:spChg>
        <pc:spChg chg="mod topLvl">
          <ac:chgData name="Muhammadh  Ahzem" userId="33858a72-637e-4f28-bf57-b2e2d9ae43c3" providerId="ADAL" clId="{54846D46-9EE9-4F58-AFF9-8AC5D4C60862}" dt="2024-04-02T06:28:37.499" v="8083" actId="164"/>
          <ac:spMkLst>
            <pc:docMk/>
            <pc:sldMk cId="1303416072" sldId="277"/>
            <ac:spMk id="6" creationId="{92FDC4FF-5C9A-9DDE-06FA-C9C2B7B77637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7" creationId="{79960D84-AF34-D7F1-9729-67947377ECD0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8" creationId="{5457FD9A-67B2-F285-5DC6-B6A7883CAF90}"/>
          </ac:spMkLst>
        </pc:spChg>
        <pc:spChg chg="mod">
          <ac:chgData name="Muhammadh  Ahzem" userId="33858a72-637e-4f28-bf57-b2e2d9ae43c3" providerId="ADAL" clId="{54846D46-9EE9-4F58-AFF9-8AC5D4C60862}" dt="2024-04-02T03:39:27.217" v="7077"/>
          <ac:spMkLst>
            <pc:docMk/>
            <pc:sldMk cId="1303416072" sldId="277"/>
            <ac:spMk id="10" creationId="{877D0898-33BE-32BA-9F6B-17314AFA8AB0}"/>
          </ac:spMkLst>
        </pc:spChg>
        <pc:spChg chg="mod">
          <ac:chgData name="Muhammadh  Ahzem" userId="33858a72-637e-4f28-bf57-b2e2d9ae43c3" providerId="ADAL" clId="{54846D46-9EE9-4F58-AFF9-8AC5D4C60862}" dt="2024-04-02T03:39:27.217" v="7077"/>
          <ac:spMkLst>
            <pc:docMk/>
            <pc:sldMk cId="1303416072" sldId="277"/>
            <ac:spMk id="11" creationId="{5E861358-1420-9EE0-7C47-255E4D2BDE0D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16" creationId="{8C82857A-0B26-1F91-56CE-5D13C1155803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17" creationId="{91E4B0E0-DFF3-4F06-E724-591673A8C587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19" creationId="{23F7D9EB-65CF-EA21-B264-110DE38B1D53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20" creationId="{2124EFB0-E610-D3F0-B47C-2E7A7B4DC3D8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21" creationId="{9332D42D-BFF0-B348-6A03-EA1631E169D6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22" creationId="{AF355A70-7D3D-C5E2-FBB8-78A0E3AC604E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24" creationId="{89476B70-E5D6-B7EC-8C6F-33BA80811785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25" creationId="{3C9FCA9D-EDFF-9AD6-9328-DEFA036D72D3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26" creationId="{84A477C0-B099-DF70-DEAD-A0571CDD1659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27" creationId="{5C43D504-0E11-E079-DB04-C5D14425C19D}"/>
          </ac:spMkLst>
        </pc:spChg>
        <pc:spChg chg="mod">
          <ac:chgData name="Muhammadh  Ahzem" userId="33858a72-637e-4f28-bf57-b2e2d9ae43c3" providerId="ADAL" clId="{54846D46-9EE9-4F58-AFF9-8AC5D4C60862}" dt="2024-04-03T06:04:42.771" v="9851"/>
          <ac:spMkLst>
            <pc:docMk/>
            <pc:sldMk cId="1303416072" sldId="277"/>
            <ac:spMk id="27" creationId="{864A8E2B-697D-391E-21F8-F30E164EB6F7}"/>
          </ac:spMkLst>
        </pc:spChg>
        <pc:spChg chg="mod">
          <ac:chgData name="Muhammadh  Ahzem" userId="33858a72-637e-4f28-bf57-b2e2d9ae43c3" providerId="ADAL" clId="{54846D46-9EE9-4F58-AFF9-8AC5D4C60862}" dt="2024-04-03T06:38:37.212" v="11116"/>
          <ac:spMkLst>
            <pc:docMk/>
            <pc:sldMk cId="1303416072" sldId="277"/>
            <ac:spMk id="29" creationId="{91A91A55-690D-0574-C8EA-B5C982F5A794}"/>
          </ac:spMkLst>
        </pc:spChg>
        <pc:spChg chg="mod">
          <ac:chgData name="Muhammadh  Ahzem" userId="33858a72-637e-4f28-bf57-b2e2d9ae43c3" providerId="ADAL" clId="{54846D46-9EE9-4F58-AFF9-8AC5D4C60862}" dt="2024-04-03T06:38:37.212" v="11116"/>
          <ac:spMkLst>
            <pc:docMk/>
            <pc:sldMk cId="1303416072" sldId="277"/>
            <ac:spMk id="30" creationId="{E7EE2450-C07D-F1E3-EDD2-242A774B6076}"/>
          </ac:spMkLst>
        </pc:spChg>
        <pc:spChg chg="mod">
          <ac:chgData name="Muhammadh  Ahzem" userId="33858a72-637e-4f28-bf57-b2e2d9ae43c3" providerId="ADAL" clId="{54846D46-9EE9-4F58-AFF9-8AC5D4C60862}" dt="2024-04-03T06:38:37.212" v="11116"/>
          <ac:spMkLst>
            <pc:docMk/>
            <pc:sldMk cId="1303416072" sldId="277"/>
            <ac:spMk id="31" creationId="{8B97AE89-6A44-1DC2-49C4-33F9578AC655}"/>
          </ac:spMkLst>
        </pc:spChg>
        <pc:spChg chg="mod">
          <ac:chgData name="Muhammadh  Ahzem" userId="33858a72-637e-4f28-bf57-b2e2d9ae43c3" providerId="ADAL" clId="{54846D46-9EE9-4F58-AFF9-8AC5D4C60862}" dt="2024-04-03T06:38:37.212" v="11116"/>
          <ac:spMkLst>
            <pc:docMk/>
            <pc:sldMk cId="1303416072" sldId="277"/>
            <ac:spMk id="32" creationId="{C5DA271E-5122-C269-1FBD-980EFBC22D6F}"/>
          </ac:spMkLst>
        </pc:spChg>
        <pc:spChg chg="mod">
          <ac:chgData name="Muhammadh  Ahzem" userId="33858a72-637e-4f28-bf57-b2e2d9ae43c3" providerId="ADAL" clId="{54846D46-9EE9-4F58-AFF9-8AC5D4C60862}" dt="2024-04-03T06:39:56.927" v="11491"/>
          <ac:spMkLst>
            <pc:docMk/>
            <pc:sldMk cId="1303416072" sldId="277"/>
            <ac:spMk id="34" creationId="{4587576D-11D9-F42A-2D40-92C40AB27780}"/>
          </ac:spMkLst>
        </pc:spChg>
        <pc:spChg chg="mod">
          <ac:chgData name="Muhammadh  Ahzem" userId="33858a72-637e-4f28-bf57-b2e2d9ae43c3" providerId="ADAL" clId="{54846D46-9EE9-4F58-AFF9-8AC5D4C60862}" dt="2024-04-03T06:39:56.927" v="11491"/>
          <ac:spMkLst>
            <pc:docMk/>
            <pc:sldMk cId="1303416072" sldId="277"/>
            <ac:spMk id="35" creationId="{A2246372-5E3E-0B23-B049-BD9293B44D8F}"/>
          </ac:spMkLst>
        </pc:spChg>
        <pc:spChg chg="mod">
          <ac:chgData name="Muhammadh  Ahzem" userId="33858a72-637e-4f28-bf57-b2e2d9ae43c3" providerId="ADAL" clId="{54846D46-9EE9-4F58-AFF9-8AC5D4C60862}" dt="2024-04-03T06:39:56.927" v="11491"/>
          <ac:spMkLst>
            <pc:docMk/>
            <pc:sldMk cId="1303416072" sldId="277"/>
            <ac:spMk id="36" creationId="{51DE8BEF-BD50-ED7D-72E8-F79CB2B1FDB1}"/>
          </ac:spMkLst>
        </pc:spChg>
        <pc:spChg chg="mod">
          <ac:chgData name="Muhammadh  Ahzem" userId="33858a72-637e-4f28-bf57-b2e2d9ae43c3" providerId="ADAL" clId="{54846D46-9EE9-4F58-AFF9-8AC5D4C60862}" dt="2024-04-03T06:39:56.927" v="11491"/>
          <ac:spMkLst>
            <pc:docMk/>
            <pc:sldMk cId="1303416072" sldId="277"/>
            <ac:spMk id="37" creationId="{348D3952-212A-E204-F58C-CFBA7C5F673C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52" creationId="{5F8A9CB0-B074-CDDC-5DF9-D7DFFFB9EC2E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53" creationId="{ACC04436-F647-A911-39ED-1129D5DEF500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54" creationId="{181065F9-3B4E-2957-7EA4-0950577110BF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55" creationId="{CDD288DF-DAC8-45FE-C39F-210E89EEF2EC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56" creationId="{6AA4D030-1F47-EB80-39A9-5EB3E4647750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57" creationId="{23571510-6EDD-EB0F-896E-2AE898B2B2AB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58" creationId="{B913E250-0C0D-FC5B-29FD-77494FC9A1B9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62" creationId="{CBD984F7-8AF4-63E1-2607-6B9C1086716D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63" creationId="{355E1604-4045-4C5E-46E1-0C0447DED1FE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67" creationId="{4B942948-11C6-5B26-EBDA-08251BCCEE38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68" creationId="{20306293-44F1-44B6-A464-13E3D08DADE3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69" creationId="{1F871884-D753-910E-F98C-42DFAA549340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70" creationId="{0B1F8C2E-9D7B-B550-462B-B92BD395FC82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71" creationId="{7D35C674-2755-15C0-C2BC-F2D344152EB0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72" creationId="{E793B840-5124-C1C0-4A38-060A371AC628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73" creationId="{C5DC0C73-F22A-3994-2696-A87E738F53D5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74" creationId="{EE4968CF-C765-C8CD-E38F-439A90704AF3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75" creationId="{06FDC374-A0F3-892F-34A6-E3A7DABCCD97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85" creationId="{AF8AF671-4F8C-C6DD-45AB-9698E5E344B7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92" creationId="{E8C2703D-4898-7412-4FEB-0D0C16D93AA5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96" creationId="{CE0F7C9F-534B-D4A2-960C-4D6151D56705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97" creationId="{DB6E9203-AED8-3B89-CDA8-24A3FA460D9F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101" creationId="{EF21E211-D710-6C2F-9552-409F9CD61ACA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102" creationId="{2D6F21FA-A1A7-CE25-5357-8CC8AE142FAB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103" creationId="{2A15FE87-AD87-C947-8EA8-2CF5A529DC6F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154" creationId="{75EDF282-1D5B-1B2A-DC91-847018E8A89A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155" creationId="{AB74B36A-02AF-D7B1-4AB2-1F2EF79A6CCC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156" creationId="{85C6CF65-B9E6-BD59-0402-10BE791B94CB}"/>
          </ac:spMkLst>
        </pc:spChg>
        <pc:spChg chg="del">
          <ac:chgData name="Muhammadh  Ahzem" userId="33858a72-637e-4f28-bf57-b2e2d9ae43c3" providerId="ADAL" clId="{54846D46-9EE9-4F58-AFF9-8AC5D4C60862}" dt="2024-03-27T18:26:01.821" v="245" actId="478"/>
          <ac:spMkLst>
            <pc:docMk/>
            <pc:sldMk cId="1303416072" sldId="277"/>
            <ac:spMk id="157" creationId="{068202B0-522A-FB93-3190-26BFE909AF65}"/>
          </ac:spMkLst>
        </pc:spChg>
        <pc:spChg chg="add del mod">
          <ac:chgData name="Muhammadh  Ahzem" userId="33858a72-637e-4f28-bf57-b2e2d9ae43c3" providerId="ADAL" clId="{54846D46-9EE9-4F58-AFF9-8AC5D4C60862}" dt="2024-04-02T06:14:50.554" v="8036" actId="478"/>
          <ac:spMkLst>
            <pc:docMk/>
            <pc:sldMk cId="1303416072" sldId="277"/>
            <ac:spMk id="158" creationId="{BB016E73-280C-D3D2-AAA3-41427F7010F5}"/>
          </ac:spMkLst>
        </pc:spChg>
        <pc:spChg chg="add del mod topLvl">
          <ac:chgData name="Muhammadh  Ahzem" userId="33858a72-637e-4f28-bf57-b2e2d9ae43c3" providerId="ADAL" clId="{54846D46-9EE9-4F58-AFF9-8AC5D4C60862}" dt="2024-04-02T06:28:20.324" v="8076" actId="164"/>
          <ac:spMkLst>
            <pc:docMk/>
            <pc:sldMk cId="1303416072" sldId="277"/>
            <ac:spMk id="161" creationId="{A6CD589D-4D19-FE55-F2DC-98954556C515}"/>
          </ac:spMkLst>
        </pc:spChg>
        <pc:spChg chg="mod topLvl">
          <ac:chgData name="Muhammadh  Ahzem" userId="33858a72-637e-4f28-bf57-b2e2d9ae43c3" providerId="ADAL" clId="{54846D46-9EE9-4F58-AFF9-8AC5D4C60862}" dt="2024-04-02T06:28:20.324" v="8076" actId="164"/>
          <ac:spMkLst>
            <pc:docMk/>
            <pc:sldMk cId="1303416072" sldId="277"/>
            <ac:spMk id="162" creationId="{07A582B4-B2E0-0F34-3CEE-4E3AA2CFFA09}"/>
          </ac:spMkLst>
        </pc:spChg>
        <pc:spChg chg="mod topLvl">
          <ac:chgData name="Muhammadh  Ahzem" userId="33858a72-637e-4f28-bf57-b2e2d9ae43c3" providerId="ADAL" clId="{54846D46-9EE9-4F58-AFF9-8AC5D4C60862}" dt="2024-04-02T06:28:29.776" v="8080" actId="164"/>
          <ac:spMkLst>
            <pc:docMk/>
            <pc:sldMk cId="1303416072" sldId="277"/>
            <ac:spMk id="164" creationId="{902A4DB3-E982-42A0-9859-B138CC0FABD0}"/>
          </ac:spMkLst>
        </pc:spChg>
        <pc:spChg chg="mod topLvl">
          <ac:chgData name="Muhammadh  Ahzem" userId="33858a72-637e-4f28-bf57-b2e2d9ae43c3" providerId="ADAL" clId="{54846D46-9EE9-4F58-AFF9-8AC5D4C60862}" dt="2024-04-02T06:28:29.776" v="8080" actId="164"/>
          <ac:spMkLst>
            <pc:docMk/>
            <pc:sldMk cId="1303416072" sldId="277"/>
            <ac:spMk id="165" creationId="{0100B6C1-DA5A-B763-4CA1-B71CEA21357D}"/>
          </ac:spMkLst>
        </pc:spChg>
        <pc:spChg chg="mod topLvl">
          <ac:chgData name="Muhammadh  Ahzem" userId="33858a72-637e-4f28-bf57-b2e2d9ae43c3" providerId="ADAL" clId="{54846D46-9EE9-4F58-AFF9-8AC5D4C60862}" dt="2024-04-02T06:28:13.414" v="8073" actId="164"/>
          <ac:spMkLst>
            <pc:docMk/>
            <pc:sldMk cId="1303416072" sldId="277"/>
            <ac:spMk id="167" creationId="{A4300755-7173-2195-024C-1BEA28A76D96}"/>
          </ac:spMkLst>
        </pc:spChg>
        <pc:spChg chg="mod topLvl">
          <ac:chgData name="Muhammadh  Ahzem" userId="33858a72-637e-4f28-bf57-b2e2d9ae43c3" providerId="ADAL" clId="{54846D46-9EE9-4F58-AFF9-8AC5D4C60862}" dt="2024-04-02T06:28:13.414" v="8073" actId="164"/>
          <ac:spMkLst>
            <pc:docMk/>
            <pc:sldMk cId="1303416072" sldId="277"/>
            <ac:spMk id="168" creationId="{2EBD0DEB-0A93-7119-B9F4-013387D8A51B}"/>
          </ac:spMkLst>
        </pc:spChg>
        <pc:spChg chg="add mod">
          <ac:chgData name="Muhammadh  Ahzem" userId="33858a72-637e-4f28-bf57-b2e2d9ae43c3" providerId="ADAL" clId="{54846D46-9EE9-4F58-AFF9-8AC5D4C60862}" dt="2024-03-27T18:43:45.986" v="451"/>
          <ac:spMkLst>
            <pc:docMk/>
            <pc:sldMk cId="1303416072" sldId="277"/>
            <ac:spMk id="173" creationId="{813AA0A4-1E9F-8FBE-E01C-19F9275F8D76}"/>
          </ac:spMkLst>
        </pc:spChg>
        <pc:spChg chg="mod">
          <ac:chgData name="Muhammadh  Ahzem" userId="33858a72-637e-4f28-bf57-b2e2d9ae43c3" providerId="ADAL" clId="{54846D46-9EE9-4F58-AFF9-8AC5D4C60862}" dt="2024-03-27T18:43:45.986" v="451"/>
          <ac:spMkLst>
            <pc:docMk/>
            <pc:sldMk cId="1303416072" sldId="277"/>
            <ac:spMk id="175" creationId="{468EF099-CFA4-20F1-CA45-BA2D9DD692E5}"/>
          </ac:spMkLst>
        </pc:spChg>
        <pc:spChg chg="mod">
          <ac:chgData name="Muhammadh  Ahzem" userId="33858a72-637e-4f28-bf57-b2e2d9ae43c3" providerId="ADAL" clId="{54846D46-9EE9-4F58-AFF9-8AC5D4C60862}" dt="2024-03-27T18:43:45.986" v="451"/>
          <ac:spMkLst>
            <pc:docMk/>
            <pc:sldMk cId="1303416072" sldId="277"/>
            <ac:spMk id="176" creationId="{559E6B89-ECEC-4B2A-C723-F1D824AAA03E}"/>
          </ac:spMkLst>
        </pc:spChg>
        <pc:spChg chg="mod">
          <ac:chgData name="Muhammadh  Ahzem" userId="33858a72-637e-4f28-bf57-b2e2d9ae43c3" providerId="ADAL" clId="{54846D46-9EE9-4F58-AFF9-8AC5D4C60862}" dt="2024-03-27T18:43:45.986" v="451"/>
          <ac:spMkLst>
            <pc:docMk/>
            <pc:sldMk cId="1303416072" sldId="277"/>
            <ac:spMk id="178" creationId="{E294F5E4-7AC3-E314-E4FB-1DC4FC55CF72}"/>
          </ac:spMkLst>
        </pc:spChg>
        <pc:spChg chg="mod">
          <ac:chgData name="Muhammadh  Ahzem" userId="33858a72-637e-4f28-bf57-b2e2d9ae43c3" providerId="ADAL" clId="{54846D46-9EE9-4F58-AFF9-8AC5D4C60862}" dt="2024-03-27T18:43:45.986" v="451"/>
          <ac:spMkLst>
            <pc:docMk/>
            <pc:sldMk cId="1303416072" sldId="277"/>
            <ac:spMk id="179" creationId="{231DB1E3-E945-DA2C-29D4-DF4A16429712}"/>
          </ac:spMkLst>
        </pc:spChg>
        <pc:spChg chg="mod">
          <ac:chgData name="Muhammadh  Ahzem" userId="33858a72-637e-4f28-bf57-b2e2d9ae43c3" providerId="ADAL" clId="{54846D46-9EE9-4F58-AFF9-8AC5D4C60862}" dt="2024-03-27T18:43:45.986" v="451"/>
          <ac:spMkLst>
            <pc:docMk/>
            <pc:sldMk cId="1303416072" sldId="277"/>
            <ac:spMk id="181" creationId="{65DE4A84-BF10-00E9-69A8-51A41CE78201}"/>
          </ac:spMkLst>
        </pc:spChg>
        <pc:spChg chg="mod">
          <ac:chgData name="Muhammadh  Ahzem" userId="33858a72-637e-4f28-bf57-b2e2d9ae43c3" providerId="ADAL" clId="{54846D46-9EE9-4F58-AFF9-8AC5D4C60862}" dt="2024-03-27T18:43:45.986" v="451"/>
          <ac:spMkLst>
            <pc:docMk/>
            <pc:sldMk cId="1303416072" sldId="277"/>
            <ac:spMk id="182" creationId="{F98FE0A3-524A-8AF3-1A11-D62A6C59B19A}"/>
          </ac:spMkLst>
        </pc:spChg>
        <pc:spChg chg="add del mod">
          <ac:chgData name="Muhammadh  Ahzem" userId="33858a72-637e-4f28-bf57-b2e2d9ae43c3" providerId="ADAL" clId="{54846D46-9EE9-4F58-AFF9-8AC5D4C60862}" dt="2024-04-02T06:15:12.758" v="8043" actId="478"/>
          <ac:spMkLst>
            <pc:docMk/>
            <pc:sldMk cId="1303416072" sldId="277"/>
            <ac:spMk id="183" creationId="{6132F820-F26A-B85C-6B17-6FAE8C91415B}"/>
          </ac:spMkLst>
        </pc:spChg>
        <pc:spChg chg="mod topLvl">
          <ac:chgData name="Muhammadh  Ahzem" userId="33858a72-637e-4f28-bf57-b2e2d9ae43c3" providerId="ADAL" clId="{54846D46-9EE9-4F58-AFF9-8AC5D4C60862}" dt="2024-03-27T18:47:15.987" v="869" actId="164"/>
          <ac:spMkLst>
            <pc:docMk/>
            <pc:sldMk cId="1303416072" sldId="277"/>
            <ac:spMk id="185" creationId="{C7792FB8-9A47-EE66-4A8D-1DB2BBC358F1}"/>
          </ac:spMkLst>
        </pc:spChg>
        <pc:spChg chg="mod topLvl">
          <ac:chgData name="Muhammadh  Ahzem" userId="33858a72-637e-4f28-bf57-b2e2d9ae43c3" providerId="ADAL" clId="{54846D46-9EE9-4F58-AFF9-8AC5D4C60862}" dt="2024-03-27T18:47:15.987" v="869" actId="164"/>
          <ac:spMkLst>
            <pc:docMk/>
            <pc:sldMk cId="1303416072" sldId="277"/>
            <ac:spMk id="186" creationId="{05A50BD1-3F49-6335-92EA-65A65A343C87}"/>
          </ac:spMkLst>
        </pc:spChg>
        <pc:spChg chg="mod topLvl">
          <ac:chgData name="Muhammadh  Ahzem" userId="33858a72-637e-4f28-bf57-b2e2d9ae43c3" providerId="ADAL" clId="{54846D46-9EE9-4F58-AFF9-8AC5D4C60862}" dt="2024-03-27T18:47:13.435" v="868" actId="164"/>
          <ac:spMkLst>
            <pc:docMk/>
            <pc:sldMk cId="1303416072" sldId="277"/>
            <ac:spMk id="188" creationId="{63C07239-F5C5-8DFD-1EE0-6BC3CE5D3878}"/>
          </ac:spMkLst>
        </pc:spChg>
        <pc:spChg chg="mod topLvl">
          <ac:chgData name="Muhammadh  Ahzem" userId="33858a72-637e-4f28-bf57-b2e2d9ae43c3" providerId="ADAL" clId="{54846D46-9EE9-4F58-AFF9-8AC5D4C60862}" dt="2024-03-27T18:47:13.435" v="868" actId="164"/>
          <ac:spMkLst>
            <pc:docMk/>
            <pc:sldMk cId="1303416072" sldId="277"/>
            <ac:spMk id="189" creationId="{92FDC4FF-5C9A-9DDE-06FA-C9C2B7B77637}"/>
          </ac:spMkLst>
        </pc:spChg>
        <pc:spChg chg="mod topLvl">
          <ac:chgData name="Muhammadh  Ahzem" userId="33858a72-637e-4f28-bf57-b2e2d9ae43c3" providerId="ADAL" clId="{54846D46-9EE9-4F58-AFF9-8AC5D4C60862}" dt="2024-03-27T18:47:08.234" v="867" actId="164"/>
          <ac:spMkLst>
            <pc:docMk/>
            <pc:sldMk cId="1303416072" sldId="277"/>
            <ac:spMk id="191" creationId="{CE270776-1AD2-5E29-A905-1814E9BC2095}"/>
          </ac:spMkLst>
        </pc:spChg>
        <pc:spChg chg="mod topLvl">
          <ac:chgData name="Muhammadh  Ahzem" userId="33858a72-637e-4f28-bf57-b2e2d9ae43c3" providerId="ADAL" clId="{54846D46-9EE9-4F58-AFF9-8AC5D4C60862}" dt="2024-03-27T18:47:08.234" v="867" actId="164"/>
          <ac:spMkLst>
            <pc:docMk/>
            <pc:sldMk cId="1303416072" sldId="277"/>
            <ac:spMk id="192" creationId="{21875E32-A6DC-6B0E-6757-6C4679E06F55}"/>
          </ac:spMkLst>
        </pc:spChg>
        <pc:grpChg chg="add mod">
          <ac:chgData name="Muhammadh  Ahzem" userId="33858a72-637e-4f28-bf57-b2e2d9ae43c3" providerId="ADAL" clId="{54846D46-9EE9-4F58-AFF9-8AC5D4C60862}" dt="2024-04-03T06:04:58.272" v="10032" actId="1035"/>
          <ac:grpSpMkLst>
            <pc:docMk/>
            <pc:sldMk cId="1303416072" sldId="277"/>
            <ac:grpSpMk id="4" creationId="{B2B382B1-AC4A-0401-5F68-54C47C4C8630}"/>
          </ac:grpSpMkLst>
        </pc:grpChg>
        <pc:grpChg chg="add del mod">
          <ac:chgData name="Muhammadh  Ahzem" userId="33858a72-637e-4f28-bf57-b2e2d9ae43c3" providerId="ADAL" clId="{54846D46-9EE9-4F58-AFF9-8AC5D4C60862}" dt="2024-04-02T06:25:42.387" v="8049" actId="165"/>
          <ac:grpSpMkLst>
            <pc:docMk/>
            <pc:sldMk cId="1303416072" sldId="277"/>
            <ac:grpSpMk id="4" creationId="{D6806BAB-7F2C-424A-ED8F-2755BC54D6F7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6" creationId="{BA3E24A1-BED6-533C-A39D-4913810E033A}"/>
          </ac:grpSpMkLst>
        </pc:grpChg>
        <pc:grpChg chg="add del mod">
          <ac:chgData name="Muhammadh  Ahzem" userId="33858a72-637e-4f28-bf57-b2e2d9ae43c3" providerId="ADAL" clId="{54846D46-9EE9-4F58-AFF9-8AC5D4C60862}" dt="2024-04-02T06:26:23.863" v="8051" actId="165"/>
          <ac:grpSpMkLst>
            <pc:docMk/>
            <pc:sldMk cId="1303416072" sldId="277"/>
            <ac:grpSpMk id="7" creationId="{A28E2A78-80EB-7B2E-5F4D-B68514351EEC}"/>
          </ac:grpSpMkLst>
        </pc:grpChg>
        <pc:grpChg chg="add del mod">
          <ac:chgData name="Muhammadh  Ahzem" userId="33858a72-637e-4f28-bf57-b2e2d9ae43c3" providerId="ADAL" clId="{54846D46-9EE9-4F58-AFF9-8AC5D4C60862}" dt="2024-04-02T06:26:26.746" v="8052" actId="165"/>
          <ac:grpSpMkLst>
            <pc:docMk/>
            <pc:sldMk cId="1303416072" sldId="277"/>
            <ac:grpSpMk id="8" creationId="{B6D1EF0A-7321-BE46-B19B-5E60ADAB183F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9" creationId="{7DDF9613-7650-D0B5-CF83-6690B726EB5F}"/>
          </ac:grpSpMkLst>
        </pc:grpChg>
        <pc:grpChg chg="add mod">
          <ac:chgData name="Muhammadh  Ahzem" userId="33858a72-637e-4f28-bf57-b2e2d9ae43c3" providerId="ADAL" clId="{54846D46-9EE9-4F58-AFF9-8AC5D4C60862}" dt="2024-04-02T03:39:27.217" v="7077"/>
          <ac:grpSpMkLst>
            <pc:docMk/>
            <pc:sldMk cId="1303416072" sldId="277"/>
            <ac:grpSpMk id="9" creationId="{D86556E2-11C2-E4CA-9AA0-72E27F485769}"/>
          </ac:grpSpMkLst>
        </pc:grpChg>
        <pc:grpChg chg="add mod">
          <ac:chgData name="Muhammadh  Ahzem" userId="33858a72-637e-4f28-bf57-b2e2d9ae43c3" providerId="ADAL" clId="{54846D46-9EE9-4F58-AFF9-8AC5D4C60862}" dt="2024-04-02T06:28:51.841" v="8084" actId="1076"/>
          <ac:grpSpMkLst>
            <pc:docMk/>
            <pc:sldMk cId="1303416072" sldId="277"/>
            <ac:grpSpMk id="12" creationId="{43025846-85EA-8988-32FC-A7A84EF5A45A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2" creationId="{94221EED-105E-0F6C-3A2D-2EBC320C8818}"/>
          </ac:grpSpMkLst>
        </pc:grpChg>
        <pc:grpChg chg="add mod">
          <ac:chgData name="Muhammadh  Ahzem" userId="33858a72-637e-4f28-bf57-b2e2d9ae43c3" providerId="ADAL" clId="{54846D46-9EE9-4F58-AFF9-8AC5D4C60862}" dt="2024-04-02T06:29:03.863" v="8085" actId="1076"/>
          <ac:grpSpMkLst>
            <pc:docMk/>
            <pc:sldMk cId="1303416072" sldId="277"/>
            <ac:grpSpMk id="13" creationId="{C47E6E4C-88AE-9370-3857-BF1250DE3AF5}"/>
          </ac:grpSpMkLst>
        </pc:grpChg>
        <pc:grpChg chg="add mod">
          <ac:chgData name="Muhammadh  Ahzem" userId="33858a72-637e-4f28-bf57-b2e2d9ae43c3" providerId="ADAL" clId="{54846D46-9EE9-4F58-AFF9-8AC5D4C60862}" dt="2024-04-02T06:28:29.776" v="8080" actId="164"/>
          <ac:grpSpMkLst>
            <pc:docMk/>
            <pc:sldMk cId="1303416072" sldId="277"/>
            <ac:grpSpMk id="14" creationId="{67FFCFEB-C499-B386-47A4-583AF334EDE0}"/>
          </ac:grpSpMkLst>
        </pc:grpChg>
        <pc:grpChg chg="add mod">
          <ac:chgData name="Muhammadh  Ahzem" userId="33858a72-637e-4f28-bf57-b2e2d9ae43c3" providerId="ADAL" clId="{54846D46-9EE9-4F58-AFF9-8AC5D4C60862}" dt="2024-04-02T06:28:37.499" v="8083" actId="164"/>
          <ac:grpSpMkLst>
            <pc:docMk/>
            <pc:sldMk cId="1303416072" sldId="277"/>
            <ac:grpSpMk id="15" creationId="{2A0E5A4F-41C4-B44E-160E-D160918F07B6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5" creationId="{430EA6A6-ED93-B5C4-49DB-F4A4CB63D986}"/>
          </ac:grpSpMkLst>
        </pc:grpChg>
        <pc:grpChg chg="add del mod">
          <ac:chgData name="Muhammadh  Ahzem" userId="33858a72-637e-4f28-bf57-b2e2d9ae43c3" providerId="ADAL" clId="{54846D46-9EE9-4F58-AFF9-8AC5D4C60862}" dt="2024-04-03T06:38:45.444" v="11229" actId="478"/>
          <ac:grpSpMkLst>
            <pc:docMk/>
            <pc:sldMk cId="1303416072" sldId="277"/>
            <ac:grpSpMk id="18" creationId="{BCF442CE-C58E-F292-FAD8-D7991CBB5A51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8" creationId="{E147517D-47ED-BFE3-2CEB-9B5E86C4BECB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21" creationId="{0BAE6A78-39C0-2235-AE38-1EC2D605367E}"/>
          </ac:grpSpMkLst>
        </pc:grpChg>
        <pc:grpChg chg="add del mod">
          <ac:chgData name="Muhammadh  Ahzem" userId="33858a72-637e-4f28-bf57-b2e2d9ae43c3" providerId="ADAL" clId="{54846D46-9EE9-4F58-AFF9-8AC5D4C60862}" dt="2024-04-03T06:39:55.784" v="11490" actId="478"/>
          <ac:grpSpMkLst>
            <pc:docMk/>
            <pc:sldMk cId="1303416072" sldId="277"/>
            <ac:grpSpMk id="23" creationId="{CEF1B184-DAF4-D20E-8743-8AA300A3CEFD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24" creationId="{6766BD6B-1684-5EE7-7A8A-314B6009A804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28" creationId="{24A726C2-E73E-A235-6602-C6FB41A9BB45}"/>
          </ac:grpSpMkLst>
        </pc:grpChg>
        <pc:grpChg chg="add mod">
          <ac:chgData name="Muhammadh  Ahzem" userId="33858a72-637e-4f28-bf57-b2e2d9ae43c3" providerId="ADAL" clId="{54846D46-9EE9-4F58-AFF9-8AC5D4C60862}" dt="2024-04-03T06:38:51.376" v="11271" actId="1035"/>
          <ac:grpSpMkLst>
            <pc:docMk/>
            <pc:sldMk cId="1303416072" sldId="277"/>
            <ac:grpSpMk id="28" creationId="{AE49E975-B12D-1045-4F5E-F4744E9561D8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31" creationId="{E05EB036-A127-A76B-8B75-FB7BE4EB01AB}"/>
          </ac:grpSpMkLst>
        </pc:grpChg>
        <pc:grpChg chg="add mod">
          <ac:chgData name="Muhammadh  Ahzem" userId="33858a72-637e-4f28-bf57-b2e2d9ae43c3" providerId="ADAL" clId="{54846D46-9EE9-4F58-AFF9-8AC5D4C60862}" dt="2024-04-03T06:40:05.167" v="11626" actId="1035"/>
          <ac:grpSpMkLst>
            <pc:docMk/>
            <pc:sldMk cId="1303416072" sldId="277"/>
            <ac:grpSpMk id="33" creationId="{A2BD5BB0-BF14-1702-5BCC-1B2A75B3AD9E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34" creationId="{AD105460-57B6-17A6-76AE-A13C55B7AA2F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37" creationId="{3981FA39-F234-28E9-9762-8D95917EE13F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40" creationId="{CCA1FA2A-B37C-DE37-12C6-61FB85D0FB41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43" creationId="{63268CAF-496A-EEC1-DBA3-85DA776E0D97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46" creationId="{43E1BF91-7BFB-77E8-0B05-31BBE546007A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49" creationId="{6E1A7E5C-DFFE-FE10-E500-307874B166F5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59" creationId="{1E4631DC-BF0B-A910-2870-B131B46419AF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64" creationId="{58518D68-C748-2011-4271-D6A40E05A2B1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76" creationId="{4638B1A3-F1A9-6C54-62A2-ADFB4A44805D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79" creationId="{9892BD56-287B-66A4-6CC7-939CEE1F1F0B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82" creationId="{690AEC03-E435-A58F-3907-BA6400EF3B9C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86" creationId="{4C047BDA-A6F8-E490-7566-5DA49E33C6F8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89" creationId="{485674F6-AA76-8C58-5C3D-7A495537E111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93" creationId="{DFEEBAF5-A8F8-4FA9-0A6D-AC4A11F0E9E0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98" creationId="{B1F0CC34-8E9D-4AE9-8A38-D33D3ECAE409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04" creationId="{FBDF29E7-55BB-42EE-24AA-F5ECAEBE61BE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07" creationId="{3F7FA384-11EA-D015-5AE6-AAA4E923C684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10" creationId="{AE2B27EF-7B4E-8D70-4E3E-7BE7427B55B7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16" creationId="{84148A08-C84E-AD6E-DD51-E5DD84F2752A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22" creationId="{8BBB0AD9-81B8-AA5D-215D-122CACC0A176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27" creationId="{3758C99D-71FE-C7CB-2897-6A03E0A93669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33" creationId="{31F125D6-2E39-B63A-6578-2307D01F3D58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39" creationId="{1F768372-8812-0793-9207-FBE40C3D2543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45" creationId="{503ABBA6-7FEE-FE33-FF94-6FC1F88151B6}"/>
          </ac:grpSpMkLst>
        </pc:grpChg>
        <pc:grpChg chg="del">
          <ac:chgData name="Muhammadh  Ahzem" userId="33858a72-637e-4f28-bf57-b2e2d9ae43c3" providerId="ADAL" clId="{54846D46-9EE9-4F58-AFF9-8AC5D4C60862}" dt="2024-03-27T18:26:01.821" v="245" actId="478"/>
          <ac:grpSpMkLst>
            <pc:docMk/>
            <pc:sldMk cId="1303416072" sldId="277"/>
            <ac:grpSpMk id="151" creationId="{6B4A73F6-F543-7C9D-67A8-E4AE273A4B85}"/>
          </ac:grpSpMkLst>
        </pc:grpChg>
        <pc:grpChg chg="add del mod">
          <ac:chgData name="Muhammadh  Ahzem" userId="33858a72-637e-4f28-bf57-b2e2d9ae43c3" providerId="ADAL" clId="{54846D46-9EE9-4F58-AFF9-8AC5D4C60862}" dt="2024-03-27T18:34:01.393" v="317" actId="165"/>
          <ac:grpSpMkLst>
            <pc:docMk/>
            <pc:sldMk cId="1303416072" sldId="277"/>
            <ac:grpSpMk id="160" creationId="{D40CCC80-F8C4-9EA9-6293-F844F3008846}"/>
          </ac:grpSpMkLst>
        </pc:grpChg>
        <pc:grpChg chg="add del mod">
          <ac:chgData name="Muhammadh  Ahzem" userId="33858a72-637e-4f28-bf57-b2e2d9ae43c3" providerId="ADAL" clId="{54846D46-9EE9-4F58-AFF9-8AC5D4C60862}" dt="2024-03-27T18:34:11.104" v="318" actId="165"/>
          <ac:grpSpMkLst>
            <pc:docMk/>
            <pc:sldMk cId="1303416072" sldId="277"/>
            <ac:grpSpMk id="163" creationId="{8EB6C230-8F39-8222-D6A4-D20BADDF512E}"/>
          </ac:grpSpMkLst>
        </pc:grpChg>
        <pc:grpChg chg="add del mod">
          <ac:chgData name="Muhammadh  Ahzem" userId="33858a72-637e-4f28-bf57-b2e2d9ae43c3" providerId="ADAL" clId="{54846D46-9EE9-4F58-AFF9-8AC5D4C60862}" dt="2024-03-27T18:34:11.104" v="318" actId="165"/>
          <ac:grpSpMkLst>
            <pc:docMk/>
            <pc:sldMk cId="1303416072" sldId="277"/>
            <ac:grpSpMk id="166" creationId="{EBE69079-1B7B-29FA-021B-9AB5C14196B5}"/>
          </ac:grpSpMkLst>
        </pc:grpChg>
        <pc:grpChg chg="add del mod">
          <ac:chgData name="Muhammadh  Ahzem" userId="33858a72-637e-4f28-bf57-b2e2d9ae43c3" providerId="ADAL" clId="{54846D46-9EE9-4F58-AFF9-8AC5D4C60862}" dt="2024-04-02T03:32:25.670" v="6970" actId="165"/>
          <ac:grpSpMkLst>
            <pc:docMk/>
            <pc:sldMk cId="1303416072" sldId="277"/>
            <ac:grpSpMk id="169" creationId="{D79D880A-B6CF-FEB9-3FD9-FA91DAE6370C}"/>
          </ac:grpSpMkLst>
        </pc:grpChg>
        <pc:grpChg chg="add del mod">
          <ac:chgData name="Muhammadh  Ahzem" userId="33858a72-637e-4f28-bf57-b2e2d9ae43c3" providerId="ADAL" clId="{54846D46-9EE9-4F58-AFF9-8AC5D4C60862}" dt="2024-04-02T03:32:32.505" v="6971" actId="165"/>
          <ac:grpSpMkLst>
            <pc:docMk/>
            <pc:sldMk cId="1303416072" sldId="277"/>
            <ac:grpSpMk id="170" creationId="{AE610D36-0CD7-D3BD-C3FA-EE75F53185F7}"/>
          </ac:grpSpMkLst>
        </pc:grpChg>
        <pc:grpChg chg="add del mod">
          <ac:chgData name="Muhammadh  Ahzem" userId="33858a72-637e-4f28-bf57-b2e2d9ae43c3" providerId="ADAL" clId="{54846D46-9EE9-4F58-AFF9-8AC5D4C60862}" dt="2024-04-02T06:26:29.412" v="8053" actId="165"/>
          <ac:grpSpMkLst>
            <pc:docMk/>
            <pc:sldMk cId="1303416072" sldId="277"/>
            <ac:grpSpMk id="171" creationId="{83B24492-8941-5F60-F109-0CD19DE697D1}"/>
          </ac:grpSpMkLst>
        </pc:grpChg>
        <pc:grpChg chg="add mod">
          <ac:chgData name="Muhammadh  Ahzem" userId="33858a72-637e-4f28-bf57-b2e2d9ae43c3" providerId="ADAL" clId="{54846D46-9EE9-4F58-AFF9-8AC5D4C60862}" dt="2024-03-27T18:43:45.986" v="451"/>
          <ac:grpSpMkLst>
            <pc:docMk/>
            <pc:sldMk cId="1303416072" sldId="277"/>
            <ac:grpSpMk id="174" creationId="{4266AE89-DBFF-B46D-4ED1-9DFE0D740C8E}"/>
          </ac:grpSpMkLst>
        </pc:grpChg>
        <pc:grpChg chg="add mod">
          <ac:chgData name="Muhammadh  Ahzem" userId="33858a72-637e-4f28-bf57-b2e2d9ae43c3" providerId="ADAL" clId="{54846D46-9EE9-4F58-AFF9-8AC5D4C60862}" dt="2024-03-27T18:43:45.986" v="451"/>
          <ac:grpSpMkLst>
            <pc:docMk/>
            <pc:sldMk cId="1303416072" sldId="277"/>
            <ac:grpSpMk id="177" creationId="{7579394C-73D9-8E67-4693-2275950A8188}"/>
          </ac:grpSpMkLst>
        </pc:grpChg>
        <pc:grpChg chg="add mod">
          <ac:chgData name="Muhammadh  Ahzem" userId="33858a72-637e-4f28-bf57-b2e2d9ae43c3" providerId="ADAL" clId="{54846D46-9EE9-4F58-AFF9-8AC5D4C60862}" dt="2024-03-27T18:43:45.986" v="451"/>
          <ac:grpSpMkLst>
            <pc:docMk/>
            <pc:sldMk cId="1303416072" sldId="277"/>
            <ac:grpSpMk id="180" creationId="{A7082676-1A7D-7E2E-6507-18DF7EE5EB30}"/>
          </ac:grpSpMkLst>
        </pc:grpChg>
        <pc:grpChg chg="add del mod">
          <ac:chgData name="Muhammadh  Ahzem" userId="33858a72-637e-4f28-bf57-b2e2d9ae43c3" providerId="ADAL" clId="{54846D46-9EE9-4F58-AFF9-8AC5D4C60862}" dt="2024-03-27T18:46:15.212" v="855" actId="165"/>
          <ac:grpSpMkLst>
            <pc:docMk/>
            <pc:sldMk cId="1303416072" sldId="277"/>
            <ac:grpSpMk id="184" creationId="{0572A351-CB23-8E0B-E796-26606370088D}"/>
          </ac:grpSpMkLst>
        </pc:grpChg>
        <pc:grpChg chg="add del mod">
          <ac:chgData name="Muhammadh  Ahzem" userId="33858a72-637e-4f28-bf57-b2e2d9ae43c3" providerId="ADAL" clId="{54846D46-9EE9-4F58-AFF9-8AC5D4C60862}" dt="2024-03-27T18:46:09.997" v="854" actId="165"/>
          <ac:grpSpMkLst>
            <pc:docMk/>
            <pc:sldMk cId="1303416072" sldId="277"/>
            <ac:grpSpMk id="187" creationId="{D1B69995-E5DC-0DC4-0B2E-3B4FFEA52EE4}"/>
          </ac:grpSpMkLst>
        </pc:grpChg>
        <pc:grpChg chg="add del mod">
          <ac:chgData name="Muhammadh  Ahzem" userId="33858a72-637e-4f28-bf57-b2e2d9ae43c3" providerId="ADAL" clId="{54846D46-9EE9-4F58-AFF9-8AC5D4C60862}" dt="2024-03-27T18:46:15.212" v="855" actId="165"/>
          <ac:grpSpMkLst>
            <pc:docMk/>
            <pc:sldMk cId="1303416072" sldId="277"/>
            <ac:grpSpMk id="190" creationId="{5E2F9842-7958-4F86-7FA5-A352CE9BDE6D}"/>
          </ac:grpSpMkLst>
        </pc:grpChg>
        <pc:grpChg chg="add del mod">
          <ac:chgData name="Muhammadh  Ahzem" userId="33858a72-637e-4f28-bf57-b2e2d9ae43c3" providerId="ADAL" clId="{54846D46-9EE9-4F58-AFF9-8AC5D4C60862}" dt="2024-04-02T03:38:56.510" v="7075" actId="478"/>
          <ac:grpSpMkLst>
            <pc:docMk/>
            <pc:sldMk cId="1303416072" sldId="277"/>
            <ac:grpSpMk id="193" creationId="{DC930701-DFB1-0FE0-2826-35ED9C034EBF}"/>
          </ac:grpSpMkLst>
        </pc:grpChg>
        <pc:grpChg chg="add del mod">
          <ac:chgData name="Muhammadh  Ahzem" userId="33858a72-637e-4f28-bf57-b2e2d9ae43c3" providerId="ADAL" clId="{54846D46-9EE9-4F58-AFF9-8AC5D4C60862}" dt="2024-04-02T03:38:56.510" v="7075" actId="478"/>
          <ac:grpSpMkLst>
            <pc:docMk/>
            <pc:sldMk cId="1303416072" sldId="277"/>
            <ac:grpSpMk id="194" creationId="{D6806BAB-7F2C-424A-ED8F-2755BC54D6F7}"/>
          </ac:grpSpMkLst>
        </pc:grpChg>
        <pc:grpChg chg="add del mod">
          <ac:chgData name="Muhammadh  Ahzem" userId="33858a72-637e-4f28-bf57-b2e2d9ae43c3" providerId="ADAL" clId="{54846D46-9EE9-4F58-AFF9-8AC5D4C60862}" dt="2024-04-02T03:38:56.510" v="7075" actId="478"/>
          <ac:grpSpMkLst>
            <pc:docMk/>
            <pc:sldMk cId="1303416072" sldId="277"/>
            <ac:grpSpMk id="195" creationId="{8CC506B4-FBA6-1B63-5070-B2451E0BB6A6}"/>
          </ac:grpSpMkLst>
        </pc:grpChg>
        <pc:grpChg chg="add mod">
          <ac:chgData name="Muhammadh  Ahzem" userId="33858a72-637e-4f28-bf57-b2e2d9ae43c3" providerId="ADAL" clId="{54846D46-9EE9-4F58-AFF9-8AC5D4C60862}" dt="2024-03-27T18:51:13.069" v="1341" actId="164"/>
          <ac:grpSpMkLst>
            <pc:docMk/>
            <pc:sldMk cId="1303416072" sldId="277"/>
            <ac:grpSpMk id="196" creationId="{CDC56EB5-F437-A34A-2F77-7656783A46E4}"/>
          </ac:grpSpMkLst>
        </pc:grpChg>
        <pc:picChg chg="del">
          <ac:chgData name="Muhammadh  Ahzem" userId="33858a72-637e-4f28-bf57-b2e2d9ae43c3" providerId="ADAL" clId="{54846D46-9EE9-4F58-AFF9-8AC5D4C60862}" dt="2024-03-27T18:26:43.556" v="247" actId="478"/>
          <ac:picMkLst>
            <pc:docMk/>
            <pc:sldMk cId="1303416072" sldId="277"/>
            <ac:picMk id="2" creationId="{90AD61EC-A75C-C807-C8DE-A53602CE56E2}"/>
          </ac:picMkLst>
        </pc:picChg>
        <pc:picChg chg="mod ord modCrop">
          <ac:chgData name="Muhammadh  Ahzem" userId="33858a72-637e-4f28-bf57-b2e2d9ae43c3" providerId="ADAL" clId="{54846D46-9EE9-4F58-AFF9-8AC5D4C60862}" dt="2024-04-02T06:15:05.425" v="8040" actId="12788"/>
          <ac:picMkLst>
            <pc:docMk/>
            <pc:sldMk cId="1303416072" sldId="277"/>
            <ac:picMk id="3" creationId="{3D693929-4A03-4178-AE25-D4444A01E0FC}"/>
          </ac:picMkLst>
        </pc:picChg>
        <pc:picChg chg="add mod">
          <ac:chgData name="Muhammadh  Ahzem" userId="33858a72-637e-4f28-bf57-b2e2d9ae43c3" providerId="ADAL" clId="{54846D46-9EE9-4F58-AFF9-8AC5D4C60862}" dt="2024-03-27T18:26:44.439" v="248"/>
          <ac:picMkLst>
            <pc:docMk/>
            <pc:sldMk cId="1303416072" sldId="277"/>
            <ac:picMk id="159" creationId="{D6AE7003-EE3C-D928-1985-31F98A24A6E4}"/>
          </ac:picMkLst>
        </pc:picChg>
        <pc:picChg chg="add mod ord modVis modCrop">
          <ac:chgData name="Muhammadh  Ahzem" userId="33858a72-637e-4f28-bf57-b2e2d9ae43c3" providerId="ADAL" clId="{54846D46-9EE9-4F58-AFF9-8AC5D4C60862}" dt="2024-04-02T06:29:08.757" v="8086" actId="14429"/>
          <ac:picMkLst>
            <pc:docMk/>
            <pc:sldMk cId="1303416072" sldId="277"/>
            <ac:picMk id="172" creationId="{AC684DC8-08FD-DC6B-C288-70EDEF394F82}"/>
          </ac:picMkLst>
        </pc:picChg>
      </pc:sldChg>
      <pc:sldChg chg="modAnim">
        <pc:chgData name="Muhammadh  Ahzem" userId="33858a72-637e-4f28-bf57-b2e2d9ae43c3" providerId="ADAL" clId="{54846D46-9EE9-4F58-AFF9-8AC5D4C60862}" dt="2024-04-02T19:02:34.041" v="8869"/>
        <pc:sldMkLst>
          <pc:docMk/>
          <pc:sldMk cId="117245319" sldId="278"/>
        </pc:sldMkLst>
      </pc:sldChg>
      <pc:sldChg chg="add del">
        <pc:chgData name="Muhammadh  Ahzem" userId="33858a72-637e-4f28-bf57-b2e2d9ae43c3" providerId="ADAL" clId="{54846D46-9EE9-4F58-AFF9-8AC5D4C60862}" dt="2024-03-27T18:33:16.220" v="314" actId="47"/>
        <pc:sldMkLst>
          <pc:docMk/>
          <pc:sldMk cId="839933221" sldId="279"/>
        </pc:sldMkLst>
      </pc:sldChg>
      <pc:sldChg chg="addSp delSp modSp add del mod ord modTransition">
        <pc:chgData name="Muhammadh  Ahzem" userId="33858a72-637e-4f28-bf57-b2e2d9ae43c3" providerId="ADAL" clId="{54846D46-9EE9-4F58-AFF9-8AC5D4C60862}" dt="2024-04-02T05:35:04.722" v="7623" actId="47"/>
        <pc:sldMkLst>
          <pc:docMk/>
          <pc:sldMk cId="2180129587" sldId="279"/>
        </pc:sldMkLst>
        <pc:spChg chg="mod">
          <ac:chgData name="Muhammadh  Ahzem" userId="33858a72-637e-4f28-bf57-b2e2d9ae43c3" providerId="ADAL" clId="{54846D46-9EE9-4F58-AFF9-8AC5D4C60862}" dt="2024-03-28T00:50:18.867" v="4329"/>
          <ac:spMkLst>
            <pc:docMk/>
            <pc:sldMk cId="2180129587" sldId="279"/>
            <ac:spMk id="4" creationId="{877D0898-33BE-32BA-9F6B-17314AFA8AB0}"/>
          </ac:spMkLst>
        </pc:spChg>
        <pc:spChg chg="mod">
          <ac:chgData name="Muhammadh  Ahzem" userId="33858a72-637e-4f28-bf57-b2e2d9ae43c3" providerId="ADAL" clId="{54846D46-9EE9-4F58-AFF9-8AC5D4C60862}" dt="2024-03-28T00:50:18.867" v="4329"/>
          <ac:spMkLst>
            <pc:docMk/>
            <pc:sldMk cId="2180129587" sldId="279"/>
            <ac:spMk id="5" creationId="{5E861358-1420-9EE0-7C47-255E4D2BDE0D}"/>
          </ac:spMkLst>
        </pc:spChg>
        <pc:spChg chg="mod">
          <ac:chgData name="Muhammadh  Ahzem" userId="33858a72-637e-4f28-bf57-b2e2d9ae43c3" providerId="ADAL" clId="{54846D46-9EE9-4F58-AFF9-8AC5D4C60862}" dt="2024-03-28T04:06:17.775" v="6352" actId="14100"/>
          <ac:spMkLst>
            <pc:docMk/>
            <pc:sldMk cId="2180129587" sldId="279"/>
            <ac:spMk id="158" creationId="{BB016E73-280C-D3D2-AAA3-41427F7010F5}"/>
          </ac:spMkLst>
        </pc:spChg>
        <pc:spChg chg="mod">
          <ac:chgData name="Muhammadh  Ahzem" userId="33858a72-637e-4f28-bf57-b2e2d9ae43c3" providerId="ADAL" clId="{54846D46-9EE9-4F58-AFF9-8AC5D4C60862}" dt="2024-03-27T18:48:04.706" v="1106" actId="1038"/>
          <ac:spMkLst>
            <pc:docMk/>
            <pc:sldMk cId="2180129587" sldId="279"/>
            <ac:spMk id="183" creationId="{6132F820-F26A-B85C-6B17-6FAE8C91415B}"/>
          </ac:spMkLst>
        </pc:spChg>
        <pc:grpChg chg="add del mod">
          <ac:chgData name="Muhammadh  Ahzem" userId="33858a72-637e-4f28-bf57-b2e2d9ae43c3" providerId="ADAL" clId="{54846D46-9EE9-4F58-AFF9-8AC5D4C60862}" dt="2024-04-02T03:39:18.902" v="7076" actId="21"/>
          <ac:grpSpMkLst>
            <pc:docMk/>
            <pc:sldMk cId="2180129587" sldId="279"/>
            <ac:grpSpMk id="2" creationId="{D86556E2-11C2-E4CA-9AA0-72E27F485769}"/>
          </ac:grpSpMkLst>
        </pc:grpChg>
        <pc:grpChg chg="mod">
          <ac:chgData name="Muhammadh  Ahzem" userId="33858a72-637e-4f28-bf57-b2e2d9ae43c3" providerId="ADAL" clId="{54846D46-9EE9-4F58-AFF9-8AC5D4C60862}" dt="2024-03-27T18:48:04.706" v="1106" actId="1038"/>
          <ac:grpSpMkLst>
            <pc:docMk/>
            <pc:sldMk cId="2180129587" sldId="279"/>
            <ac:grpSpMk id="169" creationId="{D79D880A-B6CF-FEB9-3FD9-FA91DAE6370C}"/>
          </ac:grpSpMkLst>
        </pc:grpChg>
        <pc:grpChg chg="mod">
          <ac:chgData name="Muhammadh  Ahzem" userId="33858a72-637e-4f28-bf57-b2e2d9ae43c3" providerId="ADAL" clId="{54846D46-9EE9-4F58-AFF9-8AC5D4C60862}" dt="2024-03-27T18:48:04.706" v="1106" actId="1038"/>
          <ac:grpSpMkLst>
            <pc:docMk/>
            <pc:sldMk cId="2180129587" sldId="279"/>
            <ac:grpSpMk id="170" creationId="{AE610D36-0CD7-D3BD-C3FA-EE75F53185F7}"/>
          </ac:grpSpMkLst>
        </pc:grpChg>
        <pc:grpChg chg="mod">
          <ac:chgData name="Muhammadh  Ahzem" userId="33858a72-637e-4f28-bf57-b2e2d9ae43c3" providerId="ADAL" clId="{54846D46-9EE9-4F58-AFF9-8AC5D4C60862}" dt="2024-03-27T18:48:04.706" v="1106" actId="1038"/>
          <ac:grpSpMkLst>
            <pc:docMk/>
            <pc:sldMk cId="2180129587" sldId="279"/>
            <ac:grpSpMk id="171" creationId="{83B24492-8941-5F60-F109-0CD19DE697D1}"/>
          </ac:grpSpMkLst>
        </pc:grpChg>
        <pc:grpChg chg="del mod">
          <ac:chgData name="Muhammadh  Ahzem" userId="33858a72-637e-4f28-bf57-b2e2d9ae43c3" providerId="ADAL" clId="{54846D46-9EE9-4F58-AFF9-8AC5D4C60862}" dt="2024-04-02T03:27:20.928" v="6751" actId="478"/>
          <ac:grpSpMkLst>
            <pc:docMk/>
            <pc:sldMk cId="2180129587" sldId="279"/>
            <ac:grpSpMk id="193" creationId="{DC930701-DFB1-0FE0-2826-35ED9C034EBF}"/>
          </ac:grpSpMkLst>
        </pc:grpChg>
        <pc:grpChg chg="del mod">
          <ac:chgData name="Muhammadh  Ahzem" userId="33858a72-637e-4f28-bf57-b2e2d9ae43c3" providerId="ADAL" clId="{54846D46-9EE9-4F58-AFF9-8AC5D4C60862}" dt="2024-04-02T03:27:57.376" v="6880" actId="21"/>
          <ac:grpSpMkLst>
            <pc:docMk/>
            <pc:sldMk cId="2180129587" sldId="279"/>
            <ac:grpSpMk id="194" creationId="{D6806BAB-7F2C-424A-ED8F-2755BC54D6F7}"/>
          </ac:grpSpMkLst>
        </pc:grpChg>
        <pc:grpChg chg="del mod">
          <ac:chgData name="Muhammadh  Ahzem" userId="33858a72-637e-4f28-bf57-b2e2d9ae43c3" providerId="ADAL" clId="{54846D46-9EE9-4F58-AFF9-8AC5D4C60862}" dt="2024-04-02T03:27:25.488" v="6752" actId="478"/>
          <ac:grpSpMkLst>
            <pc:docMk/>
            <pc:sldMk cId="2180129587" sldId="279"/>
            <ac:grpSpMk id="195" creationId="{8CC506B4-FBA6-1B63-5070-B2451E0BB6A6}"/>
          </ac:grpSpMkLst>
        </pc:grpChg>
        <pc:picChg chg="del mod">
          <ac:chgData name="Muhammadh  Ahzem" userId="33858a72-637e-4f28-bf57-b2e2d9ae43c3" providerId="ADAL" clId="{54846D46-9EE9-4F58-AFF9-8AC5D4C60862}" dt="2024-04-02T05:34:59.639" v="7622" actId="21"/>
          <ac:picMkLst>
            <pc:docMk/>
            <pc:sldMk cId="2180129587" sldId="279"/>
            <ac:picMk id="3" creationId="{3D693929-4A03-4178-AE25-D4444A01E0FC}"/>
          </ac:picMkLst>
        </pc:picChg>
        <pc:picChg chg="mod ord">
          <ac:chgData name="Muhammadh  Ahzem" userId="33858a72-637e-4f28-bf57-b2e2d9ae43c3" providerId="ADAL" clId="{54846D46-9EE9-4F58-AFF9-8AC5D4C60862}" dt="2024-04-02T05:34:54.663" v="7620" actId="1076"/>
          <ac:picMkLst>
            <pc:docMk/>
            <pc:sldMk cId="2180129587" sldId="279"/>
            <ac:picMk id="172" creationId="{AC684DC8-08FD-DC6B-C288-70EDEF394F82}"/>
          </ac:picMkLst>
        </pc:picChg>
      </pc:sldChg>
      <pc:sldChg chg="addSp delSp modSp add mod modTransition">
        <pc:chgData name="Muhammadh  Ahzem" userId="33858a72-637e-4f28-bf57-b2e2d9ae43c3" providerId="ADAL" clId="{54846D46-9EE9-4F58-AFF9-8AC5D4C60862}" dt="2024-04-03T06:06:44.004" v="10389" actId="1035"/>
        <pc:sldMkLst>
          <pc:docMk/>
          <pc:sldMk cId="3113146182" sldId="280"/>
        </pc:sldMkLst>
        <pc:spChg chg="mod">
          <ac:chgData name="Muhammadh  Ahzem" userId="33858a72-637e-4f28-bf57-b2e2d9ae43c3" providerId="ADAL" clId="{54846D46-9EE9-4F58-AFF9-8AC5D4C60862}" dt="2024-03-27T19:05:18.071" v="2030" actId="1038"/>
          <ac:spMkLst>
            <pc:docMk/>
            <pc:sldMk cId="3113146182" sldId="280"/>
            <ac:spMk id="2" creationId="{00000000-0000-0000-0000-000000000000}"/>
          </ac:spMkLst>
        </pc:spChg>
        <pc:spChg chg="del">
          <ac:chgData name="Muhammadh  Ahzem" userId="33858a72-637e-4f28-bf57-b2e2d9ae43c3" providerId="ADAL" clId="{54846D46-9EE9-4F58-AFF9-8AC5D4C60862}" dt="2024-03-27T19:08:02.751" v="2128" actId="478"/>
          <ac:spMkLst>
            <pc:docMk/>
            <pc:sldMk cId="3113146182" sldId="280"/>
            <ac:spMk id="4" creationId="{8A02400C-3F4D-4342-4877-ABA155FB09C0}"/>
          </ac:spMkLst>
        </pc:spChg>
        <pc:spChg chg="del">
          <ac:chgData name="Muhammadh  Ahzem" userId="33858a72-637e-4f28-bf57-b2e2d9ae43c3" providerId="ADAL" clId="{54846D46-9EE9-4F58-AFF9-8AC5D4C60862}" dt="2024-03-27T19:01:22.783" v="1835" actId="478"/>
          <ac:spMkLst>
            <pc:docMk/>
            <pc:sldMk cId="3113146182" sldId="280"/>
            <ac:spMk id="26" creationId="{AB40450C-6EF1-E743-0AD9-86506CA28CB6}"/>
          </ac:spMkLst>
        </pc:spChg>
        <pc:spChg chg="del">
          <ac:chgData name="Muhammadh  Ahzem" userId="33858a72-637e-4f28-bf57-b2e2d9ae43c3" providerId="ADAL" clId="{54846D46-9EE9-4F58-AFF9-8AC5D4C60862}" dt="2024-03-27T19:01:16.305" v="1830" actId="478"/>
          <ac:spMkLst>
            <pc:docMk/>
            <pc:sldMk cId="3113146182" sldId="280"/>
            <ac:spMk id="36" creationId="{CF656B31-1EE6-7900-70E9-48D39E7445EF}"/>
          </ac:spMkLst>
        </pc:spChg>
        <pc:spChg chg="del">
          <ac:chgData name="Muhammadh  Ahzem" userId="33858a72-637e-4f28-bf57-b2e2d9ae43c3" providerId="ADAL" clId="{54846D46-9EE9-4F58-AFF9-8AC5D4C60862}" dt="2024-03-27T19:01:23.825" v="1836" actId="478"/>
          <ac:spMkLst>
            <pc:docMk/>
            <pc:sldMk cId="3113146182" sldId="280"/>
            <ac:spMk id="37" creationId="{F67812F9-3713-C486-D3CC-E01E3F19AF68}"/>
          </ac:spMkLst>
        </pc:spChg>
        <pc:spChg chg="del mod">
          <ac:chgData name="Muhammadh  Ahzem" userId="33858a72-637e-4f28-bf57-b2e2d9ae43c3" providerId="ADAL" clId="{54846D46-9EE9-4F58-AFF9-8AC5D4C60862}" dt="2024-03-27T19:01:20.114" v="1833" actId="478"/>
          <ac:spMkLst>
            <pc:docMk/>
            <pc:sldMk cId="3113146182" sldId="280"/>
            <ac:spMk id="38" creationId="{69658209-F18B-3A46-F48A-CF97D6D6AC59}"/>
          </ac:spMkLst>
        </pc:spChg>
        <pc:spChg chg="del">
          <ac:chgData name="Muhammadh  Ahzem" userId="33858a72-637e-4f28-bf57-b2e2d9ae43c3" providerId="ADAL" clId="{54846D46-9EE9-4F58-AFF9-8AC5D4C60862}" dt="2024-03-27T19:01:17.499" v="1831" actId="478"/>
          <ac:spMkLst>
            <pc:docMk/>
            <pc:sldMk cId="3113146182" sldId="280"/>
            <ac:spMk id="39" creationId="{C7FEE6A3-8054-22C4-285B-88F4013F4EE0}"/>
          </ac:spMkLst>
        </pc:spChg>
        <pc:spChg chg="mod">
          <ac:chgData name="Muhammadh  Ahzem" userId="33858a72-637e-4f28-bf57-b2e2d9ae43c3" providerId="ADAL" clId="{54846D46-9EE9-4F58-AFF9-8AC5D4C60862}" dt="2024-03-27T19:09:53.403" v="2147" actId="1035"/>
          <ac:spMkLst>
            <pc:docMk/>
            <pc:sldMk cId="3113146182" sldId="280"/>
            <ac:spMk id="40" creationId="{DF9BB860-8969-C446-8BAF-95AFCDAEB12F}"/>
          </ac:spMkLst>
        </pc:spChg>
        <pc:spChg chg="del">
          <ac:chgData name="Muhammadh  Ahzem" userId="33858a72-637e-4f28-bf57-b2e2d9ae43c3" providerId="ADAL" clId="{54846D46-9EE9-4F58-AFF9-8AC5D4C60862}" dt="2024-03-27T19:01:21.572" v="1834" actId="478"/>
          <ac:spMkLst>
            <pc:docMk/>
            <pc:sldMk cId="3113146182" sldId="280"/>
            <ac:spMk id="42" creationId="{C2D575D0-F9ED-6A20-407E-7EA7926FC347}"/>
          </ac:spMkLst>
        </pc:spChg>
        <pc:spChg chg="add del mod">
          <ac:chgData name="Muhammadh  Ahzem" userId="33858a72-637e-4f28-bf57-b2e2d9ae43c3" providerId="ADAL" clId="{54846D46-9EE9-4F58-AFF9-8AC5D4C60862}" dt="2024-03-27T19:11:06.978" v="2169" actId="478"/>
          <ac:spMkLst>
            <pc:docMk/>
            <pc:sldMk cId="3113146182" sldId="280"/>
            <ac:spMk id="50" creationId="{5FA95A1A-B583-DA71-1457-EEF572CA1218}"/>
          </ac:spMkLst>
        </pc:spChg>
        <pc:spChg chg="add mod">
          <ac:chgData name="Muhammadh  Ahzem" userId="33858a72-637e-4f28-bf57-b2e2d9ae43c3" providerId="ADAL" clId="{54846D46-9EE9-4F58-AFF9-8AC5D4C60862}" dt="2024-03-27T19:12:57.846" v="2233" actId="207"/>
          <ac:spMkLst>
            <pc:docMk/>
            <pc:sldMk cId="3113146182" sldId="280"/>
            <ac:spMk id="51" creationId="{7049B0DF-7A9F-D033-ED17-8E3863DFA1AE}"/>
          </ac:spMkLst>
        </pc:spChg>
        <pc:spChg chg="add mod">
          <ac:chgData name="Muhammadh  Ahzem" userId="33858a72-637e-4f28-bf57-b2e2d9ae43c3" providerId="ADAL" clId="{54846D46-9EE9-4F58-AFF9-8AC5D4C60862}" dt="2024-03-27T19:12:57.846" v="2233" actId="207"/>
          <ac:spMkLst>
            <pc:docMk/>
            <pc:sldMk cId="3113146182" sldId="280"/>
            <ac:spMk id="52" creationId="{37E7B5E0-B743-3A85-40D0-AF0A398EE88C}"/>
          </ac:spMkLst>
        </pc:spChg>
        <pc:spChg chg="add mod">
          <ac:chgData name="Muhammadh  Ahzem" userId="33858a72-637e-4f28-bf57-b2e2d9ae43c3" providerId="ADAL" clId="{54846D46-9EE9-4F58-AFF9-8AC5D4C60862}" dt="2024-04-03T06:06:29.401" v="10346" actId="1035"/>
          <ac:spMkLst>
            <pc:docMk/>
            <pc:sldMk cId="3113146182" sldId="280"/>
            <ac:spMk id="53" creationId="{33ACFE2F-45F6-2D5A-2F37-9C6F72AFDF5D}"/>
          </ac:spMkLst>
        </pc:spChg>
        <pc:spChg chg="add mod">
          <ac:chgData name="Muhammadh  Ahzem" userId="33858a72-637e-4f28-bf57-b2e2d9ae43c3" providerId="ADAL" clId="{54846D46-9EE9-4F58-AFF9-8AC5D4C60862}" dt="2024-04-03T06:06:44.004" v="10389" actId="1035"/>
          <ac:spMkLst>
            <pc:docMk/>
            <pc:sldMk cId="3113146182" sldId="280"/>
            <ac:spMk id="54" creationId="{56791433-E273-3BCA-9EDA-B2143F304304}"/>
          </ac:spMkLst>
        </pc:spChg>
        <pc:spChg chg="add mod">
          <ac:chgData name="Muhammadh  Ahzem" userId="33858a72-637e-4f28-bf57-b2e2d9ae43c3" providerId="ADAL" clId="{54846D46-9EE9-4F58-AFF9-8AC5D4C60862}" dt="2024-04-03T06:06:44.004" v="10389" actId="1035"/>
          <ac:spMkLst>
            <pc:docMk/>
            <pc:sldMk cId="3113146182" sldId="280"/>
            <ac:spMk id="55" creationId="{796E1547-334E-51A7-054D-BBF78BE14452}"/>
          </ac:spMkLst>
        </pc:spChg>
        <pc:spChg chg="add mod">
          <ac:chgData name="Muhammadh  Ahzem" userId="33858a72-637e-4f28-bf57-b2e2d9ae43c3" providerId="ADAL" clId="{54846D46-9EE9-4F58-AFF9-8AC5D4C60862}" dt="2024-04-03T06:06:37.510" v="10357" actId="1035"/>
          <ac:spMkLst>
            <pc:docMk/>
            <pc:sldMk cId="3113146182" sldId="280"/>
            <ac:spMk id="56" creationId="{F6D64014-C08C-5447-1EB2-E06B07F5EBA5}"/>
          </ac:spMkLst>
        </pc:spChg>
        <pc:spChg chg="add mod">
          <ac:chgData name="Muhammadh  Ahzem" userId="33858a72-637e-4f28-bf57-b2e2d9ae43c3" providerId="ADAL" clId="{54846D46-9EE9-4F58-AFF9-8AC5D4C60862}" dt="2024-04-03T06:06:29.401" v="10346" actId="1035"/>
          <ac:spMkLst>
            <pc:docMk/>
            <pc:sldMk cId="3113146182" sldId="280"/>
            <ac:spMk id="57" creationId="{49762574-828A-D495-661B-40F3979CF5DF}"/>
          </ac:spMkLst>
        </pc:spChg>
        <pc:spChg chg="add del mod">
          <ac:chgData name="Muhammadh  Ahzem" userId="33858a72-637e-4f28-bf57-b2e2d9ae43c3" providerId="ADAL" clId="{54846D46-9EE9-4F58-AFF9-8AC5D4C60862}" dt="2024-03-28T00:52:43.357" v="4938" actId="478"/>
          <ac:spMkLst>
            <pc:docMk/>
            <pc:sldMk cId="3113146182" sldId="280"/>
            <ac:spMk id="58" creationId="{33564A8B-C03E-A2A5-1C8D-FAC74BEDE599}"/>
          </ac:spMkLst>
        </pc:spChg>
        <pc:spChg chg="add mod">
          <ac:chgData name="Muhammadh  Ahzem" userId="33858a72-637e-4f28-bf57-b2e2d9ae43c3" providerId="ADAL" clId="{54846D46-9EE9-4F58-AFF9-8AC5D4C60862}" dt="2024-04-03T06:06:19.029" v="10314" actId="1036"/>
          <ac:spMkLst>
            <pc:docMk/>
            <pc:sldMk cId="3113146182" sldId="280"/>
            <ac:spMk id="59" creationId="{2F7A6C09-389B-B154-CF52-FE6FB0C6DB78}"/>
          </ac:spMkLst>
        </pc:spChg>
        <pc:picChg chg="add mod">
          <ac:chgData name="Muhammadh  Ahzem" userId="33858a72-637e-4f28-bf57-b2e2d9ae43c3" providerId="ADAL" clId="{54846D46-9EE9-4F58-AFF9-8AC5D4C60862}" dt="2024-03-27T19:06:59.037" v="2106" actId="931"/>
          <ac:picMkLst>
            <pc:docMk/>
            <pc:sldMk cId="3113146182" sldId="280"/>
            <ac:picMk id="5" creationId="{8D4D2733-E52E-BCCF-9564-B6C94BAC6924}"/>
          </ac:picMkLst>
        </pc:picChg>
        <pc:picChg chg="add mod">
          <ac:chgData name="Muhammadh  Ahzem" userId="33858a72-637e-4f28-bf57-b2e2d9ae43c3" providerId="ADAL" clId="{54846D46-9EE9-4F58-AFF9-8AC5D4C60862}" dt="2024-03-27T19:06:59.037" v="2106" actId="931"/>
          <ac:picMkLst>
            <pc:docMk/>
            <pc:sldMk cId="3113146182" sldId="280"/>
            <ac:picMk id="18" creationId="{97F5A9D5-643C-2937-0A0C-C3DA1B297DF5}"/>
          </ac:picMkLst>
        </pc:picChg>
        <pc:picChg chg="add mod">
          <ac:chgData name="Muhammadh  Ahzem" userId="33858a72-637e-4f28-bf57-b2e2d9ae43c3" providerId="ADAL" clId="{54846D46-9EE9-4F58-AFF9-8AC5D4C60862}" dt="2024-03-27T19:06:59.037" v="2106" actId="931"/>
          <ac:picMkLst>
            <pc:docMk/>
            <pc:sldMk cId="3113146182" sldId="280"/>
            <ac:picMk id="20" creationId="{6C6A9F57-9851-CE02-5556-0742944C3EEF}"/>
          </ac:picMkLst>
        </pc:picChg>
        <pc:picChg chg="add mod">
          <ac:chgData name="Muhammadh  Ahzem" userId="33858a72-637e-4f28-bf57-b2e2d9ae43c3" providerId="ADAL" clId="{54846D46-9EE9-4F58-AFF9-8AC5D4C60862}" dt="2024-03-27T19:06:59.037" v="2106" actId="931"/>
          <ac:picMkLst>
            <pc:docMk/>
            <pc:sldMk cId="3113146182" sldId="280"/>
            <ac:picMk id="22" creationId="{91633795-AB63-6613-2CF7-D1E6EAED818A}"/>
          </ac:picMkLst>
        </pc:picChg>
        <pc:picChg chg="add mod">
          <ac:chgData name="Muhammadh  Ahzem" userId="33858a72-637e-4f28-bf57-b2e2d9ae43c3" providerId="ADAL" clId="{54846D46-9EE9-4F58-AFF9-8AC5D4C60862}" dt="2024-03-27T19:06:59.037" v="2106" actId="931"/>
          <ac:picMkLst>
            <pc:docMk/>
            <pc:sldMk cId="3113146182" sldId="280"/>
            <ac:picMk id="24" creationId="{E885B882-79A9-2811-0CB9-0D415F4EB06C}"/>
          </ac:picMkLst>
        </pc:picChg>
        <pc:picChg chg="mod ord">
          <ac:chgData name="Muhammadh  Ahzem" userId="33858a72-637e-4f28-bf57-b2e2d9ae43c3" providerId="ADAL" clId="{54846D46-9EE9-4F58-AFF9-8AC5D4C60862}" dt="2024-03-27T19:04:56.987" v="1903" actId="12789"/>
          <ac:picMkLst>
            <pc:docMk/>
            <pc:sldMk cId="3113146182" sldId="280"/>
            <ac:picMk id="25" creationId="{DF03A74A-DC5F-8EB5-72AA-1BB8164E9133}"/>
          </ac:picMkLst>
        </pc:picChg>
        <pc:picChg chg="add mod">
          <ac:chgData name="Muhammadh  Ahzem" userId="33858a72-637e-4f28-bf57-b2e2d9ae43c3" providerId="ADAL" clId="{54846D46-9EE9-4F58-AFF9-8AC5D4C60862}" dt="2024-03-27T19:06:59.037" v="2106" actId="931"/>
          <ac:picMkLst>
            <pc:docMk/>
            <pc:sldMk cId="3113146182" sldId="280"/>
            <ac:picMk id="28" creationId="{7FB1D905-27E4-FD6F-5D69-E1E267A365BE}"/>
          </ac:picMkLst>
        </pc:picChg>
        <pc:picChg chg="add mod">
          <ac:chgData name="Muhammadh  Ahzem" userId="33858a72-637e-4f28-bf57-b2e2d9ae43c3" providerId="ADAL" clId="{54846D46-9EE9-4F58-AFF9-8AC5D4C60862}" dt="2024-03-27T19:09:47.401" v="2145" actId="1035"/>
          <ac:picMkLst>
            <pc:docMk/>
            <pc:sldMk cId="3113146182" sldId="280"/>
            <ac:picMk id="30" creationId="{09CD7240-3419-7EF0-2585-71EC8ADD5BDE}"/>
          </ac:picMkLst>
        </pc:picChg>
        <pc:picChg chg="add mod">
          <ac:chgData name="Muhammadh  Ahzem" userId="33858a72-637e-4f28-bf57-b2e2d9ae43c3" providerId="ADAL" clId="{54846D46-9EE9-4F58-AFF9-8AC5D4C60862}" dt="2024-03-27T19:13:29.048" v="2235" actId="1076"/>
          <ac:picMkLst>
            <pc:docMk/>
            <pc:sldMk cId="3113146182" sldId="280"/>
            <ac:picMk id="32" creationId="{13323BEB-18E3-5EDC-55E6-B00992E0BFD5}"/>
          </ac:picMkLst>
        </pc:picChg>
        <pc:picChg chg="add mod">
          <ac:chgData name="Muhammadh  Ahzem" userId="33858a72-637e-4f28-bf57-b2e2d9ae43c3" providerId="ADAL" clId="{54846D46-9EE9-4F58-AFF9-8AC5D4C60862}" dt="2024-03-27T19:13:56.591" v="2392" actId="1076"/>
          <ac:picMkLst>
            <pc:docMk/>
            <pc:sldMk cId="3113146182" sldId="280"/>
            <ac:picMk id="34" creationId="{2185D87B-D271-A7B6-E214-47CE974D0904}"/>
          </ac:picMkLst>
        </pc:picChg>
        <pc:picChg chg="add mod">
          <ac:chgData name="Muhammadh  Ahzem" userId="33858a72-637e-4f28-bf57-b2e2d9ae43c3" providerId="ADAL" clId="{54846D46-9EE9-4F58-AFF9-8AC5D4C60862}" dt="2024-03-27T19:09:47.401" v="2145" actId="1035"/>
          <ac:picMkLst>
            <pc:docMk/>
            <pc:sldMk cId="3113146182" sldId="280"/>
            <ac:picMk id="41" creationId="{CA2654E7-4968-95AA-6158-90256ED8DDAB}"/>
          </ac:picMkLst>
        </pc:picChg>
        <pc:picChg chg="mod ord">
          <ac:chgData name="Muhammadh  Ahzem" userId="33858a72-637e-4f28-bf57-b2e2d9ae43c3" providerId="ADAL" clId="{54846D46-9EE9-4F58-AFF9-8AC5D4C60862}" dt="2024-03-27T19:11:25.785" v="2175" actId="1076"/>
          <ac:picMkLst>
            <pc:docMk/>
            <pc:sldMk cId="3113146182" sldId="280"/>
            <ac:picMk id="43" creationId="{0C0CFE85-7B5C-FEA1-C1B8-2D799375D2C4}"/>
          </ac:picMkLst>
        </pc:picChg>
        <pc:picChg chg="add mod">
          <ac:chgData name="Muhammadh  Ahzem" userId="33858a72-637e-4f28-bf57-b2e2d9ae43c3" providerId="ADAL" clId="{54846D46-9EE9-4F58-AFF9-8AC5D4C60862}" dt="2024-03-27T19:13:50.495" v="2390" actId="1076"/>
          <ac:picMkLst>
            <pc:docMk/>
            <pc:sldMk cId="3113146182" sldId="280"/>
            <ac:picMk id="45" creationId="{06CA756B-B792-5A54-2CFE-B024DCB17059}"/>
          </ac:picMkLst>
        </pc:picChg>
        <pc:picChg chg="add mod">
          <ac:chgData name="Muhammadh  Ahzem" userId="33858a72-637e-4f28-bf57-b2e2d9ae43c3" providerId="ADAL" clId="{54846D46-9EE9-4F58-AFF9-8AC5D4C60862}" dt="2024-03-27T19:14:02.002" v="2393" actId="1076"/>
          <ac:picMkLst>
            <pc:docMk/>
            <pc:sldMk cId="3113146182" sldId="280"/>
            <ac:picMk id="47" creationId="{F9CCF552-8701-9A49-2E6E-C50F0DA1E72C}"/>
          </ac:picMkLst>
        </pc:picChg>
        <pc:cxnChg chg="add mod">
          <ac:chgData name="Muhammadh  Ahzem" userId="33858a72-637e-4f28-bf57-b2e2d9ae43c3" providerId="ADAL" clId="{54846D46-9EE9-4F58-AFF9-8AC5D4C60862}" dt="2024-03-27T19:10:21.970" v="2152" actId="208"/>
          <ac:cxnSpMkLst>
            <pc:docMk/>
            <pc:sldMk cId="3113146182" sldId="280"/>
            <ac:cxnSpMk id="49" creationId="{A47AF702-CBF3-3C1B-080D-3680A2F6563E}"/>
          </ac:cxnSpMkLst>
        </pc:cxnChg>
      </pc:sldChg>
      <pc:sldChg chg="delSp modSp add mod modTransition">
        <pc:chgData name="Muhammadh  Ahzem" userId="33858a72-637e-4f28-bf57-b2e2d9ae43c3" providerId="ADAL" clId="{54846D46-9EE9-4F58-AFF9-8AC5D4C60862}" dt="2024-03-27T19:17:22.406" v="3115"/>
        <pc:sldMkLst>
          <pc:docMk/>
          <pc:sldMk cId="4001575679" sldId="281"/>
        </pc:sldMkLst>
        <pc:spChg chg="del">
          <ac:chgData name="Muhammadh  Ahzem" userId="33858a72-637e-4f28-bf57-b2e2d9ae43c3" providerId="ADAL" clId="{54846D46-9EE9-4F58-AFF9-8AC5D4C60862}" dt="2024-03-27T19:14:44.150" v="2540" actId="478"/>
          <ac:spMkLst>
            <pc:docMk/>
            <pc:sldMk cId="4001575679" sldId="281"/>
            <ac:spMk id="2" creationId="{00000000-0000-0000-0000-000000000000}"/>
          </ac:spMkLst>
        </pc:spChg>
        <pc:spChg chg="del">
          <ac:chgData name="Muhammadh  Ahzem" userId="33858a72-637e-4f28-bf57-b2e2d9ae43c3" providerId="ADAL" clId="{54846D46-9EE9-4F58-AFF9-8AC5D4C60862}" dt="2024-03-27T19:14:39.220" v="2539" actId="478"/>
          <ac:spMkLst>
            <pc:docMk/>
            <pc:sldMk cId="4001575679" sldId="281"/>
            <ac:spMk id="6" creationId="{17F54DF6-3B64-5212-A3A7-93AE610C4F90}"/>
          </ac:spMkLst>
        </pc:spChg>
        <pc:grpChg chg="del">
          <ac:chgData name="Muhammadh  Ahzem" userId="33858a72-637e-4f28-bf57-b2e2d9ae43c3" providerId="ADAL" clId="{54846D46-9EE9-4F58-AFF9-8AC5D4C60862}" dt="2024-03-27T19:14:34.690" v="2536" actId="478"/>
          <ac:grpSpMkLst>
            <pc:docMk/>
            <pc:sldMk cId="4001575679" sldId="281"/>
            <ac:grpSpMk id="7" creationId="{46BB0E44-7BB0-1E19-77F0-00F9C0F4391C}"/>
          </ac:grpSpMkLst>
        </pc:grpChg>
        <pc:grpChg chg="del">
          <ac:chgData name="Muhammadh  Ahzem" userId="33858a72-637e-4f28-bf57-b2e2d9ae43c3" providerId="ADAL" clId="{54846D46-9EE9-4F58-AFF9-8AC5D4C60862}" dt="2024-03-27T19:14:36.110" v="2537" actId="478"/>
          <ac:grpSpMkLst>
            <pc:docMk/>
            <pc:sldMk cId="4001575679" sldId="281"/>
            <ac:grpSpMk id="10" creationId="{DA19036E-114E-BA89-A2CB-773BDE0C3CC1}"/>
          </ac:grpSpMkLst>
        </pc:grpChg>
        <pc:grpChg chg="del">
          <ac:chgData name="Muhammadh  Ahzem" userId="33858a72-637e-4f28-bf57-b2e2d9ae43c3" providerId="ADAL" clId="{54846D46-9EE9-4F58-AFF9-8AC5D4C60862}" dt="2024-03-27T19:14:37.460" v="2538" actId="478"/>
          <ac:grpSpMkLst>
            <pc:docMk/>
            <pc:sldMk cId="4001575679" sldId="281"/>
            <ac:grpSpMk id="13" creationId="{53D0B035-8AB0-F36E-C896-3DE59FA4A9B4}"/>
          </ac:grpSpMkLst>
        </pc:grpChg>
        <pc:picChg chg="mod">
          <ac:chgData name="Muhammadh  Ahzem" userId="33858a72-637e-4f28-bf57-b2e2d9ae43c3" providerId="ADAL" clId="{54846D46-9EE9-4F58-AFF9-8AC5D4C60862}" dt="2024-03-27T19:14:31.912" v="2535" actId="1035"/>
          <ac:picMkLst>
            <pc:docMk/>
            <pc:sldMk cId="4001575679" sldId="281"/>
            <ac:picMk id="30" creationId="{09CD7240-3419-7EF0-2585-71EC8ADD5BDE}"/>
          </ac:picMkLst>
        </pc:picChg>
        <pc:picChg chg="mod">
          <ac:chgData name="Muhammadh  Ahzem" userId="33858a72-637e-4f28-bf57-b2e2d9ae43c3" providerId="ADAL" clId="{54846D46-9EE9-4F58-AFF9-8AC5D4C60862}" dt="2024-03-27T19:15:09.584" v="2657" actId="1035"/>
          <ac:picMkLst>
            <pc:docMk/>
            <pc:sldMk cId="4001575679" sldId="281"/>
            <ac:picMk id="32" creationId="{13323BEB-18E3-5EDC-55E6-B00992E0BFD5}"/>
          </ac:picMkLst>
        </pc:picChg>
        <pc:picChg chg="mod">
          <ac:chgData name="Muhammadh  Ahzem" userId="33858a72-637e-4f28-bf57-b2e2d9ae43c3" providerId="ADAL" clId="{54846D46-9EE9-4F58-AFF9-8AC5D4C60862}" dt="2024-03-27T19:15:37.413" v="2777" actId="1035"/>
          <ac:picMkLst>
            <pc:docMk/>
            <pc:sldMk cId="4001575679" sldId="281"/>
            <ac:picMk id="34" creationId="{2185D87B-D271-A7B6-E214-47CE974D0904}"/>
          </ac:picMkLst>
        </pc:picChg>
        <pc:picChg chg="mod">
          <ac:chgData name="Muhammadh  Ahzem" userId="33858a72-637e-4f28-bf57-b2e2d9ae43c3" providerId="ADAL" clId="{54846D46-9EE9-4F58-AFF9-8AC5D4C60862}" dt="2024-03-27T19:14:31.912" v="2535" actId="1035"/>
          <ac:picMkLst>
            <pc:docMk/>
            <pc:sldMk cId="4001575679" sldId="281"/>
            <ac:picMk id="41" creationId="{CA2654E7-4968-95AA-6158-90256ED8DDAB}"/>
          </ac:picMkLst>
        </pc:picChg>
        <pc:picChg chg="mod">
          <ac:chgData name="Muhammadh  Ahzem" userId="33858a72-637e-4f28-bf57-b2e2d9ae43c3" providerId="ADAL" clId="{54846D46-9EE9-4F58-AFF9-8AC5D4C60862}" dt="2024-03-27T19:15:09.584" v="2657" actId="1035"/>
          <ac:picMkLst>
            <pc:docMk/>
            <pc:sldMk cId="4001575679" sldId="281"/>
            <ac:picMk id="45" creationId="{06CA756B-B792-5A54-2CFE-B024DCB17059}"/>
          </ac:picMkLst>
        </pc:picChg>
        <pc:picChg chg="mod">
          <ac:chgData name="Muhammadh  Ahzem" userId="33858a72-637e-4f28-bf57-b2e2d9ae43c3" providerId="ADAL" clId="{54846D46-9EE9-4F58-AFF9-8AC5D4C60862}" dt="2024-03-27T19:15:37.413" v="2777" actId="1035"/>
          <ac:picMkLst>
            <pc:docMk/>
            <pc:sldMk cId="4001575679" sldId="281"/>
            <ac:picMk id="47" creationId="{F9CCF552-8701-9A49-2E6E-C50F0DA1E72C}"/>
          </ac:picMkLst>
        </pc:picChg>
      </pc:sldChg>
      <pc:sldChg chg="addSp delSp modSp add mod modTransition">
        <pc:chgData name="Muhammadh  Ahzem" userId="33858a72-637e-4f28-bf57-b2e2d9ae43c3" providerId="ADAL" clId="{54846D46-9EE9-4F58-AFF9-8AC5D4C60862}" dt="2024-04-03T06:11:03.123" v="10693" actId="1038"/>
        <pc:sldMkLst>
          <pc:docMk/>
          <pc:sldMk cId="1536597132" sldId="282"/>
        </pc:sldMkLst>
        <pc:spChg chg="add del mod">
          <ac:chgData name="Muhammadh  Ahzem" userId="33858a72-637e-4f28-bf57-b2e2d9ae43c3" providerId="ADAL" clId="{54846D46-9EE9-4F58-AFF9-8AC5D4C60862}" dt="2024-03-28T00:25:13.736" v="3993" actId="21"/>
          <ac:spMkLst>
            <pc:docMk/>
            <pc:sldMk cId="1536597132" sldId="282"/>
            <ac:spMk id="2" creationId="{71CA54C9-D482-B246-99DB-12E725FFF910}"/>
          </ac:spMkLst>
        </pc:spChg>
        <pc:spChg chg="mod">
          <ac:chgData name="Muhammadh  Ahzem" userId="33858a72-637e-4f28-bf57-b2e2d9ae43c3" providerId="ADAL" clId="{54846D46-9EE9-4F58-AFF9-8AC5D4C60862}" dt="2024-04-03T06:11:03.123" v="10693" actId="1038"/>
          <ac:spMkLst>
            <pc:docMk/>
            <pc:sldMk cId="1536597132" sldId="282"/>
            <ac:spMk id="5" creationId="{7156A7FE-6DCF-5220-F1CD-12B718BF0EA5}"/>
          </ac:spMkLst>
        </pc:spChg>
        <pc:spChg chg="mod">
          <ac:chgData name="Muhammadh  Ahzem" userId="33858a72-637e-4f28-bf57-b2e2d9ae43c3" providerId="ADAL" clId="{54846D46-9EE9-4F58-AFF9-8AC5D4C60862}" dt="2024-04-03T06:11:03.123" v="10693" actId="1038"/>
          <ac:spMkLst>
            <pc:docMk/>
            <pc:sldMk cId="1536597132" sldId="282"/>
            <ac:spMk id="6" creationId="{AC91A216-533B-3E5B-4E50-9FE7B3285AA4}"/>
          </ac:spMkLst>
        </pc:spChg>
        <pc:spChg chg="mod">
          <ac:chgData name="Muhammadh  Ahzem" userId="33858a72-637e-4f28-bf57-b2e2d9ae43c3" providerId="ADAL" clId="{54846D46-9EE9-4F58-AFF9-8AC5D4C60862}" dt="2024-04-03T06:11:03.123" v="10693" actId="1038"/>
          <ac:spMkLst>
            <pc:docMk/>
            <pc:sldMk cId="1536597132" sldId="282"/>
            <ac:spMk id="9" creationId="{73B4C463-D309-1AAC-45DF-D0B03BFD63F0}"/>
          </ac:spMkLst>
        </pc:spChg>
        <pc:spChg chg="mod">
          <ac:chgData name="Muhammadh  Ahzem" userId="33858a72-637e-4f28-bf57-b2e2d9ae43c3" providerId="ADAL" clId="{54846D46-9EE9-4F58-AFF9-8AC5D4C60862}" dt="2024-04-03T06:11:03.123" v="10693" actId="1038"/>
          <ac:spMkLst>
            <pc:docMk/>
            <pc:sldMk cId="1536597132" sldId="282"/>
            <ac:spMk id="10" creationId="{75C72D84-7FF9-64DE-5CDB-95A3E36841B5}"/>
          </ac:spMkLst>
        </pc:spChg>
        <pc:spChg chg="mod">
          <ac:chgData name="Muhammadh  Ahzem" userId="33858a72-637e-4f28-bf57-b2e2d9ae43c3" providerId="ADAL" clId="{54846D46-9EE9-4F58-AFF9-8AC5D4C60862}" dt="2024-04-03T06:11:03.123" v="10693" actId="1038"/>
          <ac:spMkLst>
            <pc:docMk/>
            <pc:sldMk cId="1536597132" sldId="282"/>
            <ac:spMk id="11" creationId="{6194ED09-4502-D001-1E78-2AB5F8E39565}"/>
          </ac:spMkLst>
        </pc:spChg>
        <pc:spChg chg="mod">
          <ac:chgData name="Muhammadh  Ahzem" userId="33858a72-637e-4f28-bf57-b2e2d9ae43c3" providerId="ADAL" clId="{54846D46-9EE9-4F58-AFF9-8AC5D4C60862}" dt="2024-03-28T01:00:19.690" v="6240" actId="1037"/>
          <ac:spMkLst>
            <pc:docMk/>
            <pc:sldMk cId="1536597132" sldId="282"/>
            <ac:spMk id="14" creationId="{158A6920-2199-81BD-1883-05FAB3EBC833}"/>
          </ac:spMkLst>
        </pc:spChg>
        <pc:spChg chg="mod">
          <ac:chgData name="Muhammadh  Ahzem" userId="33858a72-637e-4f28-bf57-b2e2d9ae43c3" providerId="ADAL" clId="{54846D46-9EE9-4F58-AFF9-8AC5D4C60862}" dt="2024-03-28T01:00:19.690" v="6240" actId="1037"/>
          <ac:spMkLst>
            <pc:docMk/>
            <pc:sldMk cId="1536597132" sldId="282"/>
            <ac:spMk id="15" creationId="{E74BE342-D189-0EC3-5B7D-680CF577CC2A}"/>
          </ac:spMkLst>
        </pc:spChg>
        <pc:spChg chg="mod">
          <ac:chgData name="Muhammadh  Ahzem" userId="33858a72-637e-4f28-bf57-b2e2d9ae43c3" providerId="ADAL" clId="{54846D46-9EE9-4F58-AFF9-8AC5D4C60862}" dt="2024-03-28T01:00:19.690" v="6240" actId="1037"/>
          <ac:spMkLst>
            <pc:docMk/>
            <pc:sldMk cId="1536597132" sldId="282"/>
            <ac:spMk id="19" creationId="{D2A34D06-81E9-9A79-BDF8-BCC8A1EEA0F0}"/>
          </ac:spMkLst>
        </pc:spChg>
        <pc:spChg chg="mod">
          <ac:chgData name="Muhammadh  Ahzem" userId="33858a72-637e-4f28-bf57-b2e2d9ae43c3" providerId="ADAL" clId="{54846D46-9EE9-4F58-AFF9-8AC5D4C60862}" dt="2024-03-28T01:00:19.690" v="6240" actId="1037"/>
          <ac:spMkLst>
            <pc:docMk/>
            <pc:sldMk cId="1536597132" sldId="282"/>
            <ac:spMk id="20" creationId="{3CE74E77-8776-C699-31F8-4B9C84D5F93D}"/>
          </ac:spMkLst>
        </pc:spChg>
        <pc:spChg chg="mod">
          <ac:chgData name="Muhammadh  Ahzem" userId="33858a72-637e-4f28-bf57-b2e2d9ae43c3" providerId="ADAL" clId="{54846D46-9EE9-4F58-AFF9-8AC5D4C60862}" dt="2024-03-28T01:00:19.690" v="6240" actId="1037"/>
          <ac:spMkLst>
            <pc:docMk/>
            <pc:sldMk cId="1536597132" sldId="282"/>
            <ac:spMk id="21" creationId="{EFBD1361-DAD3-09AD-80E2-67AEB02BD9B2}"/>
          </ac:spMkLst>
        </pc:spChg>
        <pc:spChg chg="mod">
          <ac:chgData name="Muhammadh  Ahzem" userId="33858a72-637e-4f28-bf57-b2e2d9ae43c3" providerId="ADAL" clId="{54846D46-9EE9-4F58-AFF9-8AC5D4C60862}" dt="2024-04-03T06:10:49.542" v="10630" actId="1037"/>
          <ac:spMkLst>
            <pc:docMk/>
            <pc:sldMk cId="1536597132" sldId="282"/>
            <ac:spMk id="26" creationId="{B13E4449-96EB-D645-E0BD-5AAB0A8974C7}"/>
          </ac:spMkLst>
        </pc:spChg>
        <pc:spChg chg="mod">
          <ac:chgData name="Muhammadh  Ahzem" userId="33858a72-637e-4f28-bf57-b2e2d9ae43c3" providerId="ADAL" clId="{54846D46-9EE9-4F58-AFF9-8AC5D4C60862}" dt="2024-04-03T06:10:49.542" v="10630" actId="1037"/>
          <ac:spMkLst>
            <pc:docMk/>
            <pc:sldMk cId="1536597132" sldId="282"/>
            <ac:spMk id="27" creationId="{5815B752-7AFB-73DB-2241-9C77EACB597E}"/>
          </ac:spMkLst>
        </pc:spChg>
        <pc:spChg chg="mod">
          <ac:chgData name="Muhammadh  Ahzem" userId="33858a72-637e-4f28-bf57-b2e2d9ae43c3" providerId="ADAL" clId="{54846D46-9EE9-4F58-AFF9-8AC5D4C60862}" dt="2024-04-03T06:10:49.542" v="10630" actId="1037"/>
          <ac:spMkLst>
            <pc:docMk/>
            <pc:sldMk cId="1536597132" sldId="282"/>
            <ac:spMk id="29" creationId="{EF8D5966-F2FB-FDDE-44C8-F5CB21263D5C}"/>
          </ac:spMkLst>
        </pc:spChg>
        <pc:spChg chg="mod">
          <ac:chgData name="Muhammadh  Ahzem" userId="33858a72-637e-4f28-bf57-b2e2d9ae43c3" providerId="ADAL" clId="{54846D46-9EE9-4F58-AFF9-8AC5D4C60862}" dt="2024-04-03T06:10:49.542" v="10630" actId="1037"/>
          <ac:spMkLst>
            <pc:docMk/>
            <pc:sldMk cId="1536597132" sldId="282"/>
            <ac:spMk id="31" creationId="{759A6753-130B-040B-207D-DC2CEF7EE386}"/>
          </ac:spMkLst>
        </pc:spChg>
        <pc:spChg chg="mod">
          <ac:chgData name="Muhammadh  Ahzem" userId="33858a72-637e-4f28-bf57-b2e2d9ae43c3" providerId="ADAL" clId="{54846D46-9EE9-4F58-AFF9-8AC5D4C60862}" dt="2024-04-03T06:10:49.542" v="10630" actId="1037"/>
          <ac:spMkLst>
            <pc:docMk/>
            <pc:sldMk cId="1536597132" sldId="282"/>
            <ac:spMk id="33" creationId="{6E19618B-50E6-A27D-CFCC-DF81CE646662}"/>
          </ac:spMkLst>
        </pc:spChg>
        <pc:spChg chg="mod">
          <ac:chgData name="Muhammadh  Ahzem" userId="33858a72-637e-4f28-bf57-b2e2d9ae43c3" providerId="ADAL" clId="{54846D46-9EE9-4F58-AFF9-8AC5D4C60862}" dt="2024-04-03T06:10:42.505" v="10598" actId="1037"/>
          <ac:spMkLst>
            <pc:docMk/>
            <pc:sldMk cId="1536597132" sldId="282"/>
            <ac:spMk id="38" creationId="{AA8FD7D6-B8C4-8126-81FA-C958BDA1867E}"/>
          </ac:spMkLst>
        </pc:spChg>
        <pc:spChg chg="mod">
          <ac:chgData name="Muhammadh  Ahzem" userId="33858a72-637e-4f28-bf57-b2e2d9ae43c3" providerId="ADAL" clId="{54846D46-9EE9-4F58-AFF9-8AC5D4C60862}" dt="2024-04-03T06:10:42.505" v="10598" actId="1037"/>
          <ac:spMkLst>
            <pc:docMk/>
            <pc:sldMk cId="1536597132" sldId="282"/>
            <ac:spMk id="39" creationId="{7C1314BF-524B-6351-AC7B-F905EE3C96AE}"/>
          </ac:spMkLst>
        </pc:spChg>
        <pc:spChg chg="mod">
          <ac:chgData name="Muhammadh  Ahzem" userId="33858a72-637e-4f28-bf57-b2e2d9ae43c3" providerId="ADAL" clId="{54846D46-9EE9-4F58-AFF9-8AC5D4C60862}" dt="2024-04-03T06:10:42.505" v="10598" actId="1037"/>
          <ac:spMkLst>
            <pc:docMk/>
            <pc:sldMk cId="1536597132" sldId="282"/>
            <ac:spMk id="44" creationId="{FE0E5D56-41D1-939A-EDFA-01948DA9E6BF}"/>
          </ac:spMkLst>
        </pc:spChg>
        <pc:spChg chg="mod">
          <ac:chgData name="Muhammadh  Ahzem" userId="33858a72-637e-4f28-bf57-b2e2d9ae43c3" providerId="ADAL" clId="{54846D46-9EE9-4F58-AFF9-8AC5D4C60862}" dt="2024-04-03T06:10:42.505" v="10598" actId="1037"/>
          <ac:spMkLst>
            <pc:docMk/>
            <pc:sldMk cId="1536597132" sldId="282"/>
            <ac:spMk id="46" creationId="{1065083D-DEC5-F3D5-3619-77BB904D32DA}"/>
          </ac:spMkLst>
        </pc:spChg>
        <pc:spChg chg="mod">
          <ac:chgData name="Muhammadh  Ahzem" userId="33858a72-637e-4f28-bf57-b2e2d9ae43c3" providerId="ADAL" clId="{54846D46-9EE9-4F58-AFF9-8AC5D4C60862}" dt="2024-04-03T06:10:42.505" v="10598" actId="1037"/>
          <ac:spMkLst>
            <pc:docMk/>
            <pc:sldMk cId="1536597132" sldId="282"/>
            <ac:spMk id="48" creationId="{20503AE0-DB88-06C2-A925-4AF2D8D78F4A}"/>
          </ac:spMkLst>
        </pc:spChg>
        <pc:spChg chg="mod">
          <ac:chgData name="Muhammadh  Ahzem" userId="33858a72-637e-4f28-bf57-b2e2d9ae43c3" providerId="ADAL" clId="{54846D46-9EE9-4F58-AFF9-8AC5D4C60862}" dt="2024-04-03T06:10:36.816" v="10566" actId="1037"/>
          <ac:spMkLst>
            <pc:docMk/>
            <pc:sldMk cId="1536597132" sldId="282"/>
            <ac:spMk id="55" creationId="{AD0216D9-C099-C6CD-F9E6-A3B999436707}"/>
          </ac:spMkLst>
        </pc:spChg>
        <pc:spChg chg="mod">
          <ac:chgData name="Muhammadh  Ahzem" userId="33858a72-637e-4f28-bf57-b2e2d9ae43c3" providerId="ADAL" clId="{54846D46-9EE9-4F58-AFF9-8AC5D4C60862}" dt="2024-04-03T06:10:36.816" v="10566" actId="1037"/>
          <ac:spMkLst>
            <pc:docMk/>
            <pc:sldMk cId="1536597132" sldId="282"/>
            <ac:spMk id="56" creationId="{2761C654-D4BE-9BFA-70E5-9543D310C2CF}"/>
          </ac:spMkLst>
        </pc:spChg>
        <pc:spChg chg="mod">
          <ac:chgData name="Muhammadh  Ahzem" userId="33858a72-637e-4f28-bf57-b2e2d9ae43c3" providerId="ADAL" clId="{54846D46-9EE9-4F58-AFF9-8AC5D4C60862}" dt="2024-04-03T06:10:36.816" v="10566" actId="1037"/>
          <ac:spMkLst>
            <pc:docMk/>
            <pc:sldMk cId="1536597132" sldId="282"/>
            <ac:spMk id="58" creationId="{F4C69611-9C7C-1FB8-B173-78DB0C34618A}"/>
          </ac:spMkLst>
        </pc:spChg>
        <pc:spChg chg="mod">
          <ac:chgData name="Muhammadh  Ahzem" userId="33858a72-637e-4f28-bf57-b2e2d9ae43c3" providerId="ADAL" clId="{54846D46-9EE9-4F58-AFF9-8AC5D4C60862}" dt="2024-04-03T06:10:36.816" v="10566" actId="1037"/>
          <ac:spMkLst>
            <pc:docMk/>
            <pc:sldMk cId="1536597132" sldId="282"/>
            <ac:spMk id="59" creationId="{8C66242A-3FB4-28E4-9BBC-5376917C724A}"/>
          </ac:spMkLst>
        </pc:spChg>
        <pc:spChg chg="mod">
          <ac:chgData name="Muhammadh  Ahzem" userId="33858a72-637e-4f28-bf57-b2e2d9ae43c3" providerId="ADAL" clId="{54846D46-9EE9-4F58-AFF9-8AC5D4C60862}" dt="2024-04-03T06:10:36.816" v="10566" actId="1037"/>
          <ac:spMkLst>
            <pc:docMk/>
            <pc:sldMk cId="1536597132" sldId="282"/>
            <ac:spMk id="60" creationId="{94B51DA5-7CEC-1D7B-035F-03C53D69FC61}"/>
          </ac:spMkLst>
        </pc:spChg>
        <pc:spChg chg="mod">
          <ac:chgData name="Muhammadh  Ahzem" userId="33858a72-637e-4f28-bf57-b2e2d9ae43c3" providerId="ADAL" clId="{54846D46-9EE9-4F58-AFF9-8AC5D4C60862}" dt="2024-03-28T01:00:34.069" v="6348" actId="1038"/>
          <ac:spMkLst>
            <pc:docMk/>
            <pc:sldMk cId="1536597132" sldId="282"/>
            <ac:spMk id="65" creationId="{F1379857-4081-3729-7436-6F7865F124B4}"/>
          </ac:spMkLst>
        </pc:spChg>
        <pc:spChg chg="mod">
          <ac:chgData name="Muhammadh  Ahzem" userId="33858a72-637e-4f28-bf57-b2e2d9ae43c3" providerId="ADAL" clId="{54846D46-9EE9-4F58-AFF9-8AC5D4C60862}" dt="2024-03-28T01:00:34.069" v="6348" actId="1038"/>
          <ac:spMkLst>
            <pc:docMk/>
            <pc:sldMk cId="1536597132" sldId="282"/>
            <ac:spMk id="66" creationId="{51167EA8-AD93-BAB3-131B-6CE597023539}"/>
          </ac:spMkLst>
        </pc:spChg>
        <pc:spChg chg="mod">
          <ac:chgData name="Muhammadh  Ahzem" userId="33858a72-637e-4f28-bf57-b2e2d9ae43c3" providerId="ADAL" clId="{54846D46-9EE9-4F58-AFF9-8AC5D4C60862}" dt="2024-03-28T01:00:34.069" v="6348" actId="1038"/>
          <ac:spMkLst>
            <pc:docMk/>
            <pc:sldMk cId="1536597132" sldId="282"/>
            <ac:spMk id="68" creationId="{F30E1EB6-92E6-C744-A33D-AE644B9F0060}"/>
          </ac:spMkLst>
        </pc:spChg>
        <pc:spChg chg="mod">
          <ac:chgData name="Muhammadh  Ahzem" userId="33858a72-637e-4f28-bf57-b2e2d9ae43c3" providerId="ADAL" clId="{54846D46-9EE9-4F58-AFF9-8AC5D4C60862}" dt="2024-03-28T01:00:34.069" v="6348" actId="1038"/>
          <ac:spMkLst>
            <pc:docMk/>
            <pc:sldMk cId="1536597132" sldId="282"/>
            <ac:spMk id="69" creationId="{7EC910FE-7671-3B14-3436-E9A9A2159969}"/>
          </ac:spMkLst>
        </pc:spChg>
        <pc:spChg chg="mod">
          <ac:chgData name="Muhammadh  Ahzem" userId="33858a72-637e-4f28-bf57-b2e2d9ae43c3" providerId="ADAL" clId="{54846D46-9EE9-4F58-AFF9-8AC5D4C60862}" dt="2024-03-28T01:00:34.069" v="6348" actId="1038"/>
          <ac:spMkLst>
            <pc:docMk/>
            <pc:sldMk cId="1536597132" sldId="282"/>
            <ac:spMk id="70" creationId="{5E9CF3E0-E32C-BAF3-C769-D382D84AEF73}"/>
          </ac:spMkLst>
        </pc:spChg>
        <pc:spChg chg="mod">
          <ac:chgData name="Muhammadh  Ahzem" userId="33858a72-637e-4f28-bf57-b2e2d9ae43c3" providerId="ADAL" clId="{54846D46-9EE9-4F58-AFF9-8AC5D4C60862}" dt="2024-04-03T06:10:57.171" v="10658" actId="1038"/>
          <ac:spMkLst>
            <pc:docMk/>
            <pc:sldMk cId="1536597132" sldId="282"/>
            <ac:spMk id="75" creationId="{F212C841-E290-B31D-4B02-265E5B4362DF}"/>
          </ac:spMkLst>
        </pc:spChg>
        <pc:spChg chg="mod">
          <ac:chgData name="Muhammadh  Ahzem" userId="33858a72-637e-4f28-bf57-b2e2d9ae43c3" providerId="ADAL" clId="{54846D46-9EE9-4F58-AFF9-8AC5D4C60862}" dt="2024-04-03T06:10:57.171" v="10658" actId="1038"/>
          <ac:spMkLst>
            <pc:docMk/>
            <pc:sldMk cId="1536597132" sldId="282"/>
            <ac:spMk id="76" creationId="{D8680960-3097-81BC-F93C-2A7D80FE1D8F}"/>
          </ac:spMkLst>
        </pc:spChg>
        <pc:spChg chg="mod">
          <ac:chgData name="Muhammadh  Ahzem" userId="33858a72-637e-4f28-bf57-b2e2d9ae43c3" providerId="ADAL" clId="{54846D46-9EE9-4F58-AFF9-8AC5D4C60862}" dt="2024-04-03T06:10:57.171" v="10658" actId="1038"/>
          <ac:spMkLst>
            <pc:docMk/>
            <pc:sldMk cId="1536597132" sldId="282"/>
            <ac:spMk id="78" creationId="{D3EDA168-0B28-5FC2-3349-3559DE7759A9}"/>
          </ac:spMkLst>
        </pc:spChg>
        <pc:spChg chg="mod">
          <ac:chgData name="Muhammadh  Ahzem" userId="33858a72-637e-4f28-bf57-b2e2d9ae43c3" providerId="ADAL" clId="{54846D46-9EE9-4F58-AFF9-8AC5D4C60862}" dt="2024-04-03T06:10:57.171" v="10658" actId="1038"/>
          <ac:spMkLst>
            <pc:docMk/>
            <pc:sldMk cId="1536597132" sldId="282"/>
            <ac:spMk id="79" creationId="{3E199249-1D3F-6AAE-36C4-D1C867404D9D}"/>
          </ac:spMkLst>
        </pc:spChg>
        <pc:spChg chg="mod">
          <ac:chgData name="Muhammadh  Ahzem" userId="33858a72-637e-4f28-bf57-b2e2d9ae43c3" providerId="ADAL" clId="{54846D46-9EE9-4F58-AFF9-8AC5D4C60862}" dt="2024-04-03T06:10:57.171" v="10658" actId="1038"/>
          <ac:spMkLst>
            <pc:docMk/>
            <pc:sldMk cId="1536597132" sldId="282"/>
            <ac:spMk id="80" creationId="{EC5E3B24-53DC-2518-BFC2-52F9B778222F}"/>
          </ac:spMkLst>
        </pc:spChg>
        <pc:grpChg chg="add mod">
          <ac:chgData name="Muhammadh  Ahzem" userId="33858a72-637e-4f28-bf57-b2e2d9ae43c3" providerId="ADAL" clId="{54846D46-9EE9-4F58-AFF9-8AC5D4C60862}" dt="2024-04-03T06:11:03.123" v="10693" actId="1038"/>
          <ac:grpSpMkLst>
            <pc:docMk/>
            <pc:sldMk cId="1536597132" sldId="282"/>
            <ac:grpSpMk id="3" creationId="{2CB9C5D5-CB74-A3E0-325F-DF26144FB82D}"/>
          </ac:grpSpMkLst>
        </pc:grpChg>
        <pc:grpChg chg="mod">
          <ac:chgData name="Muhammadh  Ahzem" userId="33858a72-637e-4f28-bf57-b2e2d9ae43c3" providerId="ADAL" clId="{54846D46-9EE9-4F58-AFF9-8AC5D4C60862}" dt="2024-04-03T06:11:03.123" v="10693" actId="1038"/>
          <ac:grpSpMkLst>
            <pc:docMk/>
            <pc:sldMk cId="1536597132" sldId="282"/>
            <ac:grpSpMk id="4" creationId="{9F1C051C-C199-B7AB-5055-86C9F3F3C80E}"/>
          </ac:grpSpMkLst>
        </pc:grpChg>
        <pc:grpChg chg="mod">
          <ac:chgData name="Muhammadh  Ahzem" userId="33858a72-637e-4f28-bf57-b2e2d9ae43c3" providerId="ADAL" clId="{54846D46-9EE9-4F58-AFF9-8AC5D4C60862}" dt="2024-04-03T06:11:03.123" v="10693" actId="1038"/>
          <ac:grpSpMkLst>
            <pc:docMk/>
            <pc:sldMk cId="1536597132" sldId="282"/>
            <ac:grpSpMk id="7" creationId="{FEDC21C9-7EA2-8384-2EBC-968C39E1D330}"/>
          </ac:grpSpMkLst>
        </pc:grpChg>
        <pc:grpChg chg="add mod">
          <ac:chgData name="Muhammadh  Ahzem" userId="33858a72-637e-4f28-bf57-b2e2d9ae43c3" providerId="ADAL" clId="{54846D46-9EE9-4F58-AFF9-8AC5D4C60862}" dt="2024-03-28T01:00:19.690" v="6240" actId="1037"/>
          <ac:grpSpMkLst>
            <pc:docMk/>
            <pc:sldMk cId="1536597132" sldId="282"/>
            <ac:grpSpMk id="12" creationId="{C208712A-5217-A16C-0087-B90FC8EAFFC7}"/>
          </ac:grpSpMkLst>
        </pc:grpChg>
        <pc:grpChg chg="mod">
          <ac:chgData name="Muhammadh  Ahzem" userId="33858a72-637e-4f28-bf57-b2e2d9ae43c3" providerId="ADAL" clId="{54846D46-9EE9-4F58-AFF9-8AC5D4C60862}" dt="2024-03-28T01:00:19.690" v="6240" actId="1037"/>
          <ac:grpSpMkLst>
            <pc:docMk/>
            <pc:sldMk cId="1536597132" sldId="282"/>
            <ac:grpSpMk id="13" creationId="{6F14E8EC-AFF7-31CB-A450-7C528C43A999}"/>
          </ac:grpSpMkLst>
        </pc:grpChg>
        <pc:grpChg chg="mod">
          <ac:chgData name="Muhammadh  Ahzem" userId="33858a72-637e-4f28-bf57-b2e2d9ae43c3" providerId="ADAL" clId="{54846D46-9EE9-4F58-AFF9-8AC5D4C60862}" dt="2024-03-28T01:00:19.690" v="6240" actId="1037"/>
          <ac:grpSpMkLst>
            <pc:docMk/>
            <pc:sldMk cId="1536597132" sldId="282"/>
            <ac:grpSpMk id="17" creationId="{0BD410B6-A02E-6D53-BAE8-D8C3921F5DED}"/>
          </ac:grpSpMkLst>
        </pc:grpChg>
        <pc:grpChg chg="add mod">
          <ac:chgData name="Muhammadh  Ahzem" userId="33858a72-637e-4f28-bf57-b2e2d9ae43c3" providerId="ADAL" clId="{54846D46-9EE9-4F58-AFF9-8AC5D4C60862}" dt="2024-04-03T06:10:49.542" v="10630" actId="1037"/>
          <ac:grpSpMkLst>
            <pc:docMk/>
            <pc:sldMk cId="1536597132" sldId="282"/>
            <ac:grpSpMk id="22" creationId="{C373AEB4-E14C-0802-A956-EA3B244236DC}"/>
          </ac:grpSpMkLst>
        </pc:grpChg>
        <pc:grpChg chg="mod">
          <ac:chgData name="Muhammadh  Ahzem" userId="33858a72-637e-4f28-bf57-b2e2d9ae43c3" providerId="ADAL" clId="{54846D46-9EE9-4F58-AFF9-8AC5D4C60862}" dt="2024-04-03T06:10:49.542" v="10630" actId="1037"/>
          <ac:grpSpMkLst>
            <pc:docMk/>
            <pc:sldMk cId="1536597132" sldId="282"/>
            <ac:grpSpMk id="23" creationId="{4EE5386D-78E1-AABB-FAA6-3A079AF64CCE}"/>
          </ac:grpSpMkLst>
        </pc:grpChg>
        <pc:grpChg chg="mod">
          <ac:chgData name="Muhammadh  Ahzem" userId="33858a72-637e-4f28-bf57-b2e2d9ae43c3" providerId="ADAL" clId="{54846D46-9EE9-4F58-AFF9-8AC5D4C60862}" dt="2024-04-03T06:10:49.542" v="10630" actId="1037"/>
          <ac:grpSpMkLst>
            <pc:docMk/>
            <pc:sldMk cId="1536597132" sldId="282"/>
            <ac:grpSpMk id="28" creationId="{CA84FB21-235D-A9BC-1ADA-313919176AFD}"/>
          </ac:grpSpMkLst>
        </pc:grpChg>
        <pc:grpChg chg="add mod">
          <ac:chgData name="Muhammadh  Ahzem" userId="33858a72-637e-4f28-bf57-b2e2d9ae43c3" providerId="ADAL" clId="{54846D46-9EE9-4F58-AFF9-8AC5D4C60862}" dt="2024-04-03T06:10:42.505" v="10598" actId="1037"/>
          <ac:grpSpMkLst>
            <pc:docMk/>
            <pc:sldMk cId="1536597132" sldId="282"/>
            <ac:grpSpMk id="35" creationId="{E37EC18D-4DAE-4559-C760-77F0ED1A99E6}"/>
          </ac:grpSpMkLst>
        </pc:grpChg>
        <pc:grpChg chg="mod">
          <ac:chgData name="Muhammadh  Ahzem" userId="33858a72-637e-4f28-bf57-b2e2d9ae43c3" providerId="ADAL" clId="{54846D46-9EE9-4F58-AFF9-8AC5D4C60862}" dt="2024-04-03T06:10:42.505" v="10598" actId="1037"/>
          <ac:grpSpMkLst>
            <pc:docMk/>
            <pc:sldMk cId="1536597132" sldId="282"/>
            <ac:grpSpMk id="36" creationId="{FFB347C4-2D35-C004-FCC9-6BB6BB54B5C3}"/>
          </ac:grpSpMkLst>
        </pc:grpChg>
        <pc:grpChg chg="mod">
          <ac:chgData name="Muhammadh  Ahzem" userId="33858a72-637e-4f28-bf57-b2e2d9ae43c3" providerId="ADAL" clId="{54846D46-9EE9-4F58-AFF9-8AC5D4C60862}" dt="2024-04-03T06:10:42.505" v="10598" actId="1037"/>
          <ac:grpSpMkLst>
            <pc:docMk/>
            <pc:sldMk cId="1536597132" sldId="282"/>
            <ac:grpSpMk id="42" creationId="{318B320A-D066-8CC8-7CF0-106752361E9F}"/>
          </ac:grpSpMkLst>
        </pc:grpChg>
        <pc:grpChg chg="add mod">
          <ac:chgData name="Muhammadh  Ahzem" userId="33858a72-637e-4f28-bf57-b2e2d9ae43c3" providerId="ADAL" clId="{54846D46-9EE9-4F58-AFF9-8AC5D4C60862}" dt="2024-04-03T06:10:36.816" v="10566" actId="1037"/>
          <ac:grpSpMkLst>
            <pc:docMk/>
            <pc:sldMk cId="1536597132" sldId="282"/>
            <ac:grpSpMk id="50" creationId="{98D283EF-8F15-2308-65D4-FA2024603A79}"/>
          </ac:grpSpMkLst>
        </pc:grpChg>
        <pc:grpChg chg="mod">
          <ac:chgData name="Muhammadh  Ahzem" userId="33858a72-637e-4f28-bf57-b2e2d9ae43c3" providerId="ADAL" clId="{54846D46-9EE9-4F58-AFF9-8AC5D4C60862}" dt="2024-04-03T06:10:36.816" v="10566" actId="1037"/>
          <ac:grpSpMkLst>
            <pc:docMk/>
            <pc:sldMk cId="1536597132" sldId="282"/>
            <ac:grpSpMk id="53" creationId="{6F8FB9CC-E3F2-D20F-A126-63215934F812}"/>
          </ac:grpSpMkLst>
        </pc:grpChg>
        <pc:grpChg chg="mod">
          <ac:chgData name="Muhammadh  Ahzem" userId="33858a72-637e-4f28-bf57-b2e2d9ae43c3" providerId="ADAL" clId="{54846D46-9EE9-4F58-AFF9-8AC5D4C60862}" dt="2024-04-03T06:10:36.816" v="10566" actId="1037"/>
          <ac:grpSpMkLst>
            <pc:docMk/>
            <pc:sldMk cId="1536597132" sldId="282"/>
            <ac:grpSpMk id="57" creationId="{4B4E9C81-5DDC-9C43-F26D-5D114D79AC76}"/>
          </ac:grpSpMkLst>
        </pc:grpChg>
        <pc:grpChg chg="add mod">
          <ac:chgData name="Muhammadh  Ahzem" userId="33858a72-637e-4f28-bf57-b2e2d9ae43c3" providerId="ADAL" clId="{54846D46-9EE9-4F58-AFF9-8AC5D4C60862}" dt="2024-03-28T01:00:34.069" v="6348" actId="1038"/>
          <ac:grpSpMkLst>
            <pc:docMk/>
            <pc:sldMk cId="1536597132" sldId="282"/>
            <ac:grpSpMk id="61" creationId="{74D65795-9099-5A13-455A-66831ABCF994}"/>
          </ac:grpSpMkLst>
        </pc:grpChg>
        <pc:grpChg chg="mod">
          <ac:chgData name="Muhammadh  Ahzem" userId="33858a72-637e-4f28-bf57-b2e2d9ae43c3" providerId="ADAL" clId="{54846D46-9EE9-4F58-AFF9-8AC5D4C60862}" dt="2024-03-28T01:00:34.069" v="6348" actId="1038"/>
          <ac:grpSpMkLst>
            <pc:docMk/>
            <pc:sldMk cId="1536597132" sldId="282"/>
            <ac:grpSpMk id="62" creationId="{4445D4FA-E642-712F-1BD6-CACF7C75A322}"/>
          </ac:grpSpMkLst>
        </pc:grpChg>
        <pc:grpChg chg="mod">
          <ac:chgData name="Muhammadh  Ahzem" userId="33858a72-637e-4f28-bf57-b2e2d9ae43c3" providerId="ADAL" clId="{54846D46-9EE9-4F58-AFF9-8AC5D4C60862}" dt="2024-03-28T01:00:34.069" v="6348" actId="1038"/>
          <ac:grpSpMkLst>
            <pc:docMk/>
            <pc:sldMk cId="1536597132" sldId="282"/>
            <ac:grpSpMk id="64" creationId="{82C9FCB8-FB96-BD0A-CB4D-7528F58DD6B3}"/>
          </ac:grpSpMkLst>
        </pc:grpChg>
        <pc:grpChg chg="mod">
          <ac:chgData name="Muhammadh  Ahzem" userId="33858a72-637e-4f28-bf57-b2e2d9ae43c3" providerId="ADAL" clId="{54846D46-9EE9-4F58-AFF9-8AC5D4C60862}" dt="2024-03-28T01:00:34.069" v="6348" actId="1038"/>
          <ac:grpSpMkLst>
            <pc:docMk/>
            <pc:sldMk cId="1536597132" sldId="282"/>
            <ac:grpSpMk id="67" creationId="{01B6EF2D-5C25-3B2D-2E02-500505BB8895}"/>
          </ac:grpSpMkLst>
        </pc:grpChg>
        <pc:grpChg chg="add mod">
          <ac:chgData name="Muhammadh  Ahzem" userId="33858a72-637e-4f28-bf57-b2e2d9ae43c3" providerId="ADAL" clId="{54846D46-9EE9-4F58-AFF9-8AC5D4C60862}" dt="2024-04-03T06:10:57.171" v="10658" actId="1038"/>
          <ac:grpSpMkLst>
            <pc:docMk/>
            <pc:sldMk cId="1536597132" sldId="282"/>
            <ac:grpSpMk id="71" creationId="{D8B6C231-9625-0278-7812-41CD485E45A5}"/>
          </ac:grpSpMkLst>
        </pc:grpChg>
        <pc:grpChg chg="mod">
          <ac:chgData name="Muhammadh  Ahzem" userId="33858a72-637e-4f28-bf57-b2e2d9ae43c3" providerId="ADAL" clId="{54846D46-9EE9-4F58-AFF9-8AC5D4C60862}" dt="2024-04-03T06:10:57.171" v="10658" actId="1038"/>
          <ac:grpSpMkLst>
            <pc:docMk/>
            <pc:sldMk cId="1536597132" sldId="282"/>
            <ac:grpSpMk id="72" creationId="{5C2AD2C0-6258-D930-6006-62FF8DC8382B}"/>
          </ac:grpSpMkLst>
        </pc:grpChg>
        <pc:grpChg chg="mod">
          <ac:chgData name="Muhammadh  Ahzem" userId="33858a72-637e-4f28-bf57-b2e2d9ae43c3" providerId="ADAL" clId="{54846D46-9EE9-4F58-AFF9-8AC5D4C60862}" dt="2024-04-03T06:10:57.171" v="10658" actId="1038"/>
          <ac:grpSpMkLst>
            <pc:docMk/>
            <pc:sldMk cId="1536597132" sldId="282"/>
            <ac:grpSpMk id="74" creationId="{E7526362-0D21-AC53-2171-A54DCF3E0C88}"/>
          </ac:grpSpMkLst>
        </pc:grpChg>
        <pc:grpChg chg="mod">
          <ac:chgData name="Muhammadh  Ahzem" userId="33858a72-637e-4f28-bf57-b2e2d9ae43c3" providerId="ADAL" clId="{54846D46-9EE9-4F58-AFF9-8AC5D4C60862}" dt="2024-04-03T06:10:57.171" v="10658" actId="1038"/>
          <ac:grpSpMkLst>
            <pc:docMk/>
            <pc:sldMk cId="1536597132" sldId="282"/>
            <ac:grpSpMk id="77" creationId="{4DE39B6B-9D6E-5959-059F-2F08DD40717F}"/>
          </ac:grpSpMkLst>
        </pc:grpChg>
        <pc:picChg chg="mod">
          <ac:chgData name="Muhammadh  Ahzem" userId="33858a72-637e-4f28-bf57-b2e2d9ae43c3" providerId="ADAL" clId="{54846D46-9EE9-4F58-AFF9-8AC5D4C60862}" dt="2024-04-03T06:11:03.123" v="10693" actId="1038"/>
          <ac:picMkLst>
            <pc:docMk/>
            <pc:sldMk cId="1536597132" sldId="282"/>
            <ac:picMk id="8" creationId="{C94C9F39-A898-A95A-116D-0E09A1F12D1A}"/>
          </ac:picMkLst>
        </pc:picChg>
        <pc:picChg chg="mod">
          <ac:chgData name="Muhammadh  Ahzem" userId="33858a72-637e-4f28-bf57-b2e2d9ae43c3" providerId="ADAL" clId="{54846D46-9EE9-4F58-AFF9-8AC5D4C60862}" dt="2024-03-28T01:00:19.690" v="6240" actId="1037"/>
          <ac:picMkLst>
            <pc:docMk/>
            <pc:sldMk cId="1536597132" sldId="282"/>
            <ac:picMk id="18" creationId="{8BCE1558-185E-141E-A111-6FAF79E2987C}"/>
          </ac:picMkLst>
        </pc:picChg>
        <pc:picChg chg="mod">
          <ac:chgData name="Muhammadh  Ahzem" userId="33858a72-637e-4f28-bf57-b2e2d9ae43c3" providerId="ADAL" clId="{54846D46-9EE9-4F58-AFF9-8AC5D4C60862}" dt="2024-04-03T06:10:49.542" v="10630" actId="1037"/>
          <ac:picMkLst>
            <pc:docMk/>
            <pc:sldMk cId="1536597132" sldId="282"/>
            <ac:picMk id="24" creationId="{4616E2F9-37F6-599D-8582-75E6BB4DD4EC}"/>
          </ac:picMkLst>
        </pc:picChg>
        <pc:picChg chg="del">
          <ac:chgData name="Muhammadh  Ahzem" userId="33858a72-637e-4f28-bf57-b2e2d9ae43c3" providerId="ADAL" clId="{54846D46-9EE9-4F58-AFF9-8AC5D4C60862}" dt="2024-03-27T19:16:17.860" v="2900" actId="478"/>
          <ac:picMkLst>
            <pc:docMk/>
            <pc:sldMk cId="1536597132" sldId="282"/>
            <ac:picMk id="30" creationId="{09CD7240-3419-7EF0-2585-71EC8ADD5BDE}"/>
          </ac:picMkLst>
        </pc:picChg>
        <pc:picChg chg="mod">
          <ac:chgData name="Muhammadh  Ahzem" userId="33858a72-637e-4f28-bf57-b2e2d9ae43c3" providerId="ADAL" clId="{54846D46-9EE9-4F58-AFF9-8AC5D4C60862}" dt="2024-03-27T19:16:28.272" v="2929" actId="1035"/>
          <ac:picMkLst>
            <pc:docMk/>
            <pc:sldMk cId="1536597132" sldId="282"/>
            <ac:picMk id="32" creationId="{13323BEB-18E3-5EDC-55E6-B00992E0BFD5}"/>
          </ac:picMkLst>
        </pc:picChg>
        <pc:picChg chg="mod">
          <ac:chgData name="Muhammadh  Ahzem" userId="33858a72-637e-4f28-bf57-b2e2d9ae43c3" providerId="ADAL" clId="{54846D46-9EE9-4F58-AFF9-8AC5D4C60862}" dt="2024-03-27T19:16:47.765" v="3034" actId="1035"/>
          <ac:picMkLst>
            <pc:docMk/>
            <pc:sldMk cId="1536597132" sldId="282"/>
            <ac:picMk id="34" creationId="{2185D87B-D271-A7B6-E214-47CE974D0904}"/>
          </ac:picMkLst>
        </pc:picChg>
        <pc:picChg chg="mod">
          <ac:chgData name="Muhammadh  Ahzem" userId="33858a72-637e-4f28-bf57-b2e2d9ae43c3" providerId="ADAL" clId="{54846D46-9EE9-4F58-AFF9-8AC5D4C60862}" dt="2024-04-03T06:10:42.505" v="10598" actId="1037"/>
          <ac:picMkLst>
            <pc:docMk/>
            <pc:sldMk cId="1536597132" sldId="282"/>
            <ac:picMk id="37" creationId="{55D8733B-AA66-AACE-1101-D8CAB03923CA}"/>
          </ac:picMkLst>
        </pc:picChg>
        <pc:picChg chg="del">
          <ac:chgData name="Muhammadh  Ahzem" userId="33858a72-637e-4f28-bf57-b2e2d9ae43c3" providerId="ADAL" clId="{54846D46-9EE9-4F58-AFF9-8AC5D4C60862}" dt="2024-03-27T19:16:19.224" v="2901" actId="478"/>
          <ac:picMkLst>
            <pc:docMk/>
            <pc:sldMk cId="1536597132" sldId="282"/>
            <ac:picMk id="41" creationId="{CA2654E7-4968-95AA-6158-90256ED8DDAB}"/>
          </ac:picMkLst>
        </pc:picChg>
        <pc:picChg chg="mod">
          <ac:chgData name="Muhammadh  Ahzem" userId="33858a72-637e-4f28-bf57-b2e2d9ae43c3" providerId="ADAL" clId="{54846D46-9EE9-4F58-AFF9-8AC5D4C60862}" dt="2024-03-27T19:16:28.272" v="2929" actId="1035"/>
          <ac:picMkLst>
            <pc:docMk/>
            <pc:sldMk cId="1536597132" sldId="282"/>
            <ac:picMk id="45" creationId="{06CA756B-B792-5A54-2CFE-B024DCB17059}"/>
          </ac:picMkLst>
        </pc:picChg>
        <pc:picChg chg="mod">
          <ac:chgData name="Muhammadh  Ahzem" userId="33858a72-637e-4f28-bf57-b2e2d9ae43c3" providerId="ADAL" clId="{54846D46-9EE9-4F58-AFF9-8AC5D4C60862}" dt="2024-03-27T19:16:47.765" v="3034" actId="1035"/>
          <ac:picMkLst>
            <pc:docMk/>
            <pc:sldMk cId="1536597132" sldId="282"/>
            <ac:picMk id="47" creationId="{F9CCF552-8701-9A49-2E6E-C50F0DA1E72C}"/>
          </ac:picMkLst>
        </pc:picChg>
        <pc:picChg chg="mod">
          <ac:chgData name="Muhammadh  Ahzem" userId="33858a72-637e-4f28-bf57-b2e2d9ae43c3" providerId="ADAL" clId="{54846D46-9EE9-4F58-AFF9-8AC5D4C60862}" dt="2024-04-03T06:10:36.816" v="10566" actId="1037"/>
          <ac:picMkLst>
            <pc:docMk/>
            <pc:sldMk cId="1536597132" sldId="282"/>
            <ac:picMk id="54" creationId="{ED43FB7B-783E-6B54-3BF1-3541531A335E}"/>
          </ac:picMkLst>
        </pc:picChg>
        <pc:picChg chg="mod">
          <ac:chgData name="Muhammadh  Ahzem" userId="33858a72-637e-4f28-bf57-b2e2d9ae43c3" providerId="ADAL" clId="{54846D46-9EE9-4F58-AFF9-8AC5D4C60862}" dt="2024-03-28T01:00:34.069" v="6348" actId="1038"/>
          <ac:picMkLst>
            <pc:docMk/>
            <pc:sldMk cId="1536597132" sldId="282"/>
            <ac:picMk id="63" creationId="{2761C400-402C-E0E2-4AD2-30DFEF9EB5EA}"/>
          </ac:picMkLst>
        </pc:picChg>
        <pc:picChg chg="mod">
          <ac:chgData name="Muhammadh  Ahzem" userId="33858a72-637e-4f28-bf57-b2e2d9ae43c3" providerId="ADAL" clId="{54846D46-9EE9-4F58-AFF9-8AC5D4C60862}" dt="2024-04-03T06:10:57.171" v="10658" actId="1038"/>
          <ac:picMkLst>
            <pc:docMk/>
            <pc:sldMk cId="1536597132" sldId="282"/>
            <ac:picMk id="73" creationId="{6758B4FD-D773-D44B-CF4B-813BABC9F0D6}"/>
          </ac:picMkLst>
        </pc:picChg>
      </pc:sldChg>
      <pc:sldChg chg="addSp delSp modSp add mod">
        <pc:chgData name="Muhammadh  Ahzem" userId="33858a72-637e-4f28-bf57-b2e2d9ae43c3" providerId="ADAL" clId="{54846D46-9EE9-4F58-AFF9-8AC5D4C60862}" dt="2024-04-02T06:08:36.155" v="8027" actId="1037"/>
        <pc:sldMkLst>
          <pc:docMk/>
          <pc:sldMk cId="6657661" sldId="283"/>
        </pc:sldMkLst>
        <pc:spChg chg="add del mod">
          <ac:chgData name="Muhammadh  Ahzem" userId="33858a72-637e-4f28-bf57-b2e2d9ae43c3" providerId="ADAL" clId="{54846D46-9EE9-4F58-AFF9-8AC5D4C60862}" dt="2024-04-02T06:07:38.953" v="7988" actId="478"/>
          <ac:spMkLst>
            <pc:docMk/>
            <pc:sldMk cId="6657661" sldId="283"/>
            <ac:spMk id="2" creationId="{DFB2D4CC-96D0-AC15-7820-D86552D3F004}"/>
          </ac:spMkLst>
        </pc:spChg>
        <pc:spChg chg="add del mod ord topLvl">
          <ac:chgData name="Muhammadh  Ahzem" userId="33858a72-637e-4f28-bf57-b2e2d9ae43c3" providerId="ADAL" clId="{54846D46-9EE9-4F58-AFF9-8AC5D4C60862}" dt="2024-03-27T20:30:29.459" v="3836" actId="478"/>
          <ac:spMkLst>
            <pc:docMk/>
            <pc:sldMk cId="6657661" sldId="283"/>
            <ac:spMk id="9" creationId="{0C9364AB-4151-6A06-11C8-8B9B75F953DB}"/>
          </ac:spMkLst>
        </pc:spChg>
        <pc:spChg chg="add del mod topLvl">
          <ac:chgData name="Muhammadh  Ahzem" userId="33858a72-637e-4f28-bf57-b2e2d9ae43c3" providerId="ADAL" clId="{54846D46-9EE9-4F58-AFF9-8AC5D4C60862}" dt="2024-03-27T20:30:32.940" v="3838" actId="478"/>
          <ac:spMkLst>
            <pc:docMk/>
            <pc:sldMk cId="6657661" sldId="283"/>
            <ac:spMk id="11" creationId="{D5AC88A5-3A72-743B-7EE0-2402137747AA}"/>
          </ac:spMkLst>
        </pc:spChg>
        <pc:spChg chg="add del mod ord topLvl">
          <ac:chgData name="Muhammadh  Ahzem" userId="33858a72-637e-4f28-bf57-b2e2d9ae43c3" providerId="ADAL" clId="{54846D46-9EE9-4F58-AFF9-8AC5D4C60862}" dt="2024-03-27T20:30:39.314" v="3841" actId="478"/>
          <ac:spMkLst>
            <pc:docMk/>
            <pc:sldMk cId="6657661" sldId="283"/>
            <ac:spMk id="14" creationId="{2916A04C-72CA-7913-F667-F63942E75DD0}"/>
          </ac:spMkLst>
        </pc:spChg>
        <pc:spChg chg="add del mod topLvl">
          <ac:chgData name="Muhammadh  Ahzem" userId="33858a72-637e-4f28-bf57-b2e2d9ae43c3" providerId="ADAL" clId="{54846D46-9EE9-4F58-AFF9-8AC5D4C60862}" dt="2024-03-27T20:30:31.187" v="3837" actId="478"/>
          <ac:spMkLst>
            <pc:docMk/>
            <pc:sldMk cId="6657661" sldId="283"/>
            <ac:spMk id="15" creationId="{8B0A1766-0629-B2EE-709A-EEFE14058A36}"/>
          </ac:spMkLst>
        </pc:spChg>
        <pc:spChg chg="add del mod ord topLvl">
          <ac:chgData name="Muhammadh  Ahzem" userId="33858a72-637e-4f28-bf57-b2e2d9ae43c3" providerId="ADAL" clId="{54846D46-9EE9-4F58-AFF9-8AC5D4C60862}" dt="2024-03-27T20:08:01.396" v="3530" actId="478"/>
          <ac:spMkLst>
            <pc:docMk/>
            <pc:sldMk cId="6657661" sldId="283"/>
            <ac:spMk id="16" creationId="{89540FAF-2B3C-0E23-4B6F-ECC496E2D12F}"/>
          </ac:spMkLst>
        </pc:spChg>
        <pc:spChg chg="add mod">
          <ac:chgData name="Muhammadh  Ahzem" userId="33858a72-637e-4f28-bf57-b2e2d9ae43c3" providerId="ADAL" clId="{54846D46-9EE9-4F58-AFF9-8AC5D4C60862}" dt="2024-03-27T20:00:42.575" v="3481" actId="1035"/>
          <ac:spMkLst>
            <pc:docMk/>
            <pc:sldMk cId="6657661" sldId="283"/>
            <ac:spMk id="23" creationId="{9634C3EC-139F-3D10-179C-88082AC08C38}"/>
          </ac:spMkLst>
        </pc:spChg>
        <pc:spChg chg="add del mod">
          <ac:chgData name="Muhammadh  Ahzem" userId="33858a72-637e-4f28-bf57-b2e2d9ae43c3" providerId="ADAL" clId="{54846D46-9EE9-4F58-AFF9-8AC5D4C60862}" dt="2024-03-27T20:06:04.854" v="3513" actId="478"/>
          <ac:spMkLst>
            <pc:docMk/>
            <pc:sldMk cId="6657661" sldId="283"/>
            <ac:spMk id="24" creationId="{1AAFFDBD-9DCA-6CF0-71FB-6936E3CF0D55}"/>
          </ac:spMkLst>
        </pc:spChg>
        <pc:spChg chg="add 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25" creationId="{3D3849F6-D290-18A6-0478-782EE97D9009}"/>
          </ac:spMkLst>
        </pc:spChg>
        <pc:spChg chg="add 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26" creationId="{2B24CC26-98DC-1E63-1C8D-39A8B8BD595E}"/>
          </ac:spMkLst>
        </pc:spChg>
        <pc:spChg chg="add mod or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27" creationId="{35EE01B1-B16A-D532-5189-5970D93C4365}"/>
          </ac:spMkLst>
        </pc:spChg>
        <pc:spChg chg="add 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29" creationId="{3EA9B86A-0C91-2BF9-5003-B20D0F52674F}"/>
          </ac:spMkLst>
        </pc:spChg>
        <pc:spChg chg="mod topLvl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35" creationId="{3AE0400D-B82B-1033-62FF-DF79642F2A31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38" creationId="{2CBDB433-B990-0902-4285-E25316514A91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39" creationId="{9A80DEA5-A687-23BC-B821-C51F42F27275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40" creationId="{875114B0-C384-2EC4-CDD0-11B39B6D1005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44" creationId="{5F330CB0-FFEC-9E51-E997-3561AB7D7B89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47" creationId="{13A79E4A-048A-9169-DCC0-89F6BE0F1414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48" creationId="{02CFD64F-5EAA-503D-4777-4A1EC9CD5B9F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49" creationId="{888E1AFA-D98E-F817-6C91-3AE18AC9898B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52" creationId="{1B0444CF-330C-89A5-FF3F-DE1AA73D8EF0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55" creationId="{EA93B227-70C6-AB25-7403-C76DDD45DE75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56" creationId="{2B75ADA1-B6F4-3C35-781E-E1D8A58CA280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57" creationId="{34BB6D26-1154-ECA8-BB81-151DF61200BF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60" creationId="{65D70EC0-FD87-2184-963F-8EB317A472E1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62" creationId="{17B8C946-B3F7-936B-DD12-FBC55A8D38A2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63" creationId="{8551D40D-0ADC-4AC1-934B-D5A8418730CB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28" creationId="{E06AA61A-4B2A-0F35-B11A-ADCFC0F50740}"/>
          </ac:spMkLst>
        </pc:spChg>
        <pc:spChg chg="add del mod">
          <ac:chgData name="Muhammadh  Ahzem" userId="33858a72-637e-4f28-bf57-b2e2d9ae43c3" providerId="ADAL" clId="{54846D46-9EE9-4F58-AFF9-8AC5D4C60862}" dt="2024-03-27T20:36:10.969" v="3898" actId="478"/>
          <ac:spMkLst>
            <pc:docMk/>
            <pc:sldMk cId="6657661" sldId="283"/>
            <ac:spMk id="129" creationId="{1950FEF4-C827-FC00-F66B-9E66096B3232}"/>
          </ac:spMkLst>
        </pc:spChg>
        <pc:spChg chg="add 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30" creationId="{690FC461-4918-02CA-1149-179F9D9EFAB3}"/>
          </ac:spMkLst>
        </pc:spChg>
        <pc:spChg chg="add 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31" creationId="{81A3F85A-0F0B-9BAB-E02E-25F6EEB4C495}"/>
          </ac:spMkLst>
        </pc:spChg>
        <pc:spChg chg="add 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32" creationId="{BB740879-E3AC-38BA-F478-AB7FEEE6EB75}"/>
          </ac:spMkLst>
        </pc:spChg>
        <pc:spChg chg="add 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33" creationId="{1AD809B6-EA27-A96D-CA09-277C6E836033}"/>
          </ac:spMkLst>
        </pc:spChg>
        <pc:spChg chg="add 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34" creationId="{6D00814F-BA86-A875-218D-F4815FA1F187}"/>
          </ac:spMkLst>
        </pc:spChg>
        <pc:spChg chg="add mod">
          <ac:chgData name="Muhammadh  Ahzem" userId="33858a72-637e-4f28-bf57-b2e2d9ae43c3" providerId="ADAL" clId="{54846D46-9EE9-4F58-AFF9-8AC5D4C60862}" dt="2024-03-27T20:38:15.946" v="3936" actId="571"/>
          <ac:spMkLst>
            <pc:docMk/>
            <pc:sldMk cId="6657661" sldId="283"/>
            <ac:spMk id="135" creationId="{3C99F685-D031-CCF1-A67B-339354A062AE}"/>
          </ac:spMkLst>
        </pc:spChg>
        <pc:spChg chg="add mod">
          <ac:chgData name="Muhammadh  Ahzem" userId="33858a72-637e-4f28-bf57-b2e2d9ae43c3" providerId="ADAL" clId="{54846D46-9EE9-4F58-AFF9-8AC5D4C60862}" dt="2024-03-27T20:38:14.389" v="3935" actId="571"/>
          <ac:spMkLst>
            <pc:docMk/>
            <pc:sldMk cId="6657661" sldId="283"/>
            <ac:spMk id="136" creationId="{D26601C0-CA03-6A05-1F12-7713A1028065}"/>
          </ac:spMkLst>
        </pc:spChg>
        <pc:spChg chg="add mod">
          <ac:chgData name="Muhammadh  Ahzem" userId="33858a72-637e-4f28-bf57-b2e2d9ae43c3" providerId="ADAL" clId="{54846D46-9EE9-4F58-AFF9-8AC5D4C60862}" dt="2024-03-27T20:38:14.389" v="3935" actId="571"/>
          <ac:spMkLst>
            <pc:docMk/>
            <pc:sldMk cId="6657661" sldId="283"/>
            <ac:spMk id="137" creationId="{E77A64EA-1BAC-99CC-E0F1-D82BABE0F551}"/>
          </ac:spMkLst>
        </pc:spChg>
        <pc:spChg chg="add mod">
          <ac:chgData name="Muhammadh  Ahzem" userId="33858a72-637e-4f28-bf57-b2e2d9ae43c3" providerId="ADAL" clId="{54846D46-9EE9-4F58-AFF9-8AC5D4C60862}" dt="2024-03-28T00:25:17.313" v="3994"/>
          <ac:spMkLst>
            <pc:docMk/>
            <pc:sldMk cId="6657661" sldId="283"/>
            <ac:spMk id="148" creationId="{71CA54C9-D482-B246-99DB-12E725FFF910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53" creationId="{8D1AF2E8-07E1-78FD-9F32-770381389BF2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54" creationId="{8D6646E1-3459-4ECF-2FE4-569A2413B0F7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56" creationId="{C2F1E774-2DC9-82DE-AA51-88BD89D6D007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57" creationId="{A4199A82-F046-CE07-E3A9-1F84F76F0B79}"/>
          </ac:spMkLst>
        </pc:spChg>
        <pc:spChg chg="mod">
          <ac:chgData name="Muhammadh  Ahzem" userId="33858a72-637e-4f28-bf57-b2e2d9ae43c3" providerId="ADAL" clId="{54846D46-9EE9-4F58-AFF9-8AC5D4C60862}" dt="2024-04-02T06:08:00.299" v="8002" actId="1037"/>
          <ac:spMkLst>
            <pc:docMk/>
            <pc:sldMk cId="6657661" sldId="283"/>
            <ac:spMk id="158" creationId="{BB016E73-280C-D3D2-AAA3-41427F7010F5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60" creationId="{1B1CB91E-F091-3170-4272-79D6EACCC609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76" creationId="{5D27A416-719A-6DCE-E5B7-3D2D5C162B9C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77" creationId="{9632EE36-831C-F894-E2D5-6BBEBBC54D36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79" creationId="{7227B70E-6231-6783-0D93-16B0E5256062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80" creationId="{40B83A34-D8F9-1665-3E75-82A0F55CAEF8}"/>
          </ac:spMkLst>
        </pc:spChg>
        <pc:spChg chg="mod">
          <ac:chgData name="Muhammadh  Ahzem" userId="33858a72-637e-4f28-bf57-b2e2d9ae43c3" providerId="ADAL" clId="{54846D46-9EE9-4F58-AFF9-8AC5D4C60862}" dt="2024-04-02T06:08:36.155" v="8027" actId="1037"/>
          <ac:spMkLst>
            <pc:docMk/>
            <pc:sldMk cId="6657661" sldId="283"/>
            <ac:spMk id="181" creationId="{62EBCFE8-598D-0A59-A0FC-916E42D70727}"/>
          </ac:spMkLst>
        </pc:spChg>
        <pc:spChg chg="del">
          <ac:chgData name="Muhammadh  Ahzem" userId="33858a72-637e-4f28-bf57-b2e2d9ae43c3" providerId="ADAL" clId="{54846D46-9EE9-4F58-AFF9-8AC5D4C60862}" dt="2024-03-27T19:28:30.246" v="3200" actId="478"/>
          <ac:spMkLst>
            <pc:docMk/>
            <pc:sldMk cId="6657661" sldId="283"/>
            <ac:spMk id="183" creationId="{6132F820-F26A-B85C-6B17-6FAE8C91415B}"/>
          </ac:spMkLst>
        </pc:spChg>
        <pc:grpChg chg="add del mod">
          <ac:chgData name="Muhammadh  Ahzem" userId="33858a72-637e-4f28-bf57-b2e2d9ae43c3" providerId="ADAL" clId="{54846D46-9EE9-4F58-AFF9-8AC5D4C60862}" dt="2024-03-27T20:04:58.988" v="3508" actId="165"/>
          <ac:grpSpMkLst>
            <pc:docMk/>
            <pc:sldMk cId="6657661" sldId="283"/>
            <ac:grpSpMk id="18" creationId="{DC59F8F7-8C14-23C1-5E50-28C800C20BFC}"/>
          </ac:grpSpMkLst>
        </pc:grpChg>
        <pc:grpChg chg="add del mod">
          <ac:chgData name="Muhammadh  Ahzem" userId="33858a72-637e-4f28-bf57-b2e2d9ae43c3" providerId="ADAL" clId="{54846D46-9EE9-4F58-AFF9-8AC5D4C60862}" dt="2024-03-27T20:04:55.651" v="3507" actId="165"/>
          <ac:grpSpMkLst>
            <pc:docMk/>
            <pc:sldMk cId="6657661" sldId="283"/>
            <ac:grpSpMk id="19" creationId="{A37F79AC-F21A-213E-3E10-57497F4C7D4D}"/>
          </ac:grpSpMkLst>
        </pc:grpChg>
        <pc:grpChg chg="add del mod">
          <ac:chgData name="Muhammadh  Ahzem" userId="33858a72-637e-4f28-bf57-b2e2d9ae43c3" providerId="ADAL" clId="{54846D46-9EE9-4F58-AFF9-8AC5D4C60862}" dt="2024-03-27T20:04:52.343" v="3506" actId="165"/>
          <ac:grpSpMkLst>
            <pc:docMk/>
            <pc:sldMk cId="6657661" sldId="283"/>
            <ac:grpSpMk id="20" creationId="{3C6AA5E6-8D08-196A-0BE2-0855CC36AE6B}"/>
          </ac:grpSpMkLst>
        </pc:grpChg>
        <pc:grpChg chg="add del mod">
          <ac:chgData name="Muhammadh  Ahzem" userId="33858a72-637e-4f28-bf57-b2e2d9ae43c3" providerId="ADAL" clId="{54846D46-9EE9-4F58-AFF9-8AC5D4C60862}" dt="2024-03-27T20:02:22.291" v="3491" actId="165"/>
          <ac:grpSpMkLst>
            <pc:docMk/>
            <pc:sldMk cId="6657661" sldId="283"/>
            <ac:grpSpMk id="21" creationId="{557CC31B-AF1E-78FB-8058-E69DB343B8C8}"/>
          </ac:grpSpMkLst>
        </pc:grpChg>
        <pc:grpChg chg="add del mod">
          <ac:chgData name="Muhammadh  Ahzem" userId="33858a72-637e-4f28-bf57-b2e2d9ae43c3" providerId="ADAL" clId="{54846D46-9EE9-4F58-AFF9-8AC5D4C60862}" dt="2024-03-27T20:05:03.023" v="3509" actId="165"/>
          <ac:grpSpMkLst>
            <pc:docMk/>
            <pc:sldMk cId="6657661" sldId="283"/>
            <ac:grpSpMk id="22" creationId="{FC494396-B734-C575-1F05-936D07BBAD59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30" creationId="{392F4FAD-EECA-E6F7-A818-A5786B32D93A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33" creationId="{A09E0F70-68F2-04B9-8CE8-A4590EBBD4F1}"/>
          </ac:grpSpMkLst>
        </pc:grpChg>
        <pc:grpChg chg="add del mod">
          <ac:chgData name="Muhammadh  Ahzem" userId="33858a72-637e-4f28-bf57-b2e2d9ae43c3" providerId="ADAL" clId="{54846D46-9EE9-4F58-AFF9-8AC5D4C60862}" dt="2024-03-27T20:20:10.289" v="3776" actId="165"/>
          <ac:grpSpMkLst>
            <pc:docMk/>
            <pc:sldMk cId="6657661" sldId="283"/>
            <ac:grpSpMk id="34" creationId="{9B2AE21E-7F9C-787D-686E-74777BF2BE21}"/>
          </ac:grpSpMkLst>
        </pc:grpChg>
        <pc:grpChg chg="mod topLvl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36" creationId="{74E5E674-A652-4F8D-1462-FA057C0133BC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42" creationId="{7E956645-ED92-6BFC-AB40-A44C09E70FE4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43" creationId="{5DCF2800-4049-6600-6D7A-E8AD9E7DB7B1}"/>
          </ac:grpSpMkLst>
        </pc:grpChg>
        <pc:grpChg chg="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45" creationId="{CE513A67-10C7-B315-D3E2-E0C81BBF2D49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51" creationId="{4BEB4011-8E25-3FF8-8388-8097D1A6204C}"/>
          </ac:grpSpMkLst>
        </pc:grpChg>
        <pc:grpChg chg="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53" creationId="{1F195C17-F7B2-A46F-5B12-7684404B72EE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59" creationId="{FE1FDE25-E449-BBBA-EAE5-9D7D2C5FD783}"/>
          </ac:grpSpMkLst>
        </pc:grpChg>
        <pc:grpChg chg="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61" creationId="{7A50866F-29DD-66C6-C4C7-B7C0D1229636}"/>
          </ac:grpSpMkLst>
        </pc:grpChg>
        <pc:grpChg chg="add mod">
          <ac:chgData name="Muhammadh  Ahzem" userId="33858a72-637e-4f28-bf57-b2e2d9ae43c3" providerId="ADAL" clId="{54846D46-9EE9-4F58-AFF9-8AC5D4C60862}" dt="2024-03-27T20:39:22.782" v="3949" actId="164"/>
          <ac:grpSpMkLst>
            <pc:docMk/>
            <pc:sldMk cId="6657661" sldId="283"/>
            <ac:grpSpMk id="138" creationId="{55AF8C4F-70DE-DCEA-D792-C567CF705820}"/>
          </ac:grpSpMkLst>
        </pc:grpChg>
        <pc:grpChg chg="add mod">
          <ac:chgData name="Muhammadh  Ahzem" userId="33858a72-637e-4f28-bf57-b2e2d9ae43c3" providerId="ADAL" clId="{54846D46-9EE9-4F58-AFF9-8AC5D4C60862}" dt="2024-03-27T20:39:21.600" v="3948" actId="164"/>
          <ac:grpSpMkLst>
            <pc:docMk/>
            <pc:sldMk cId="6657661" sldId="283"/>
            <ac:grpSpMk id="139" creationId="{5DCA2C61-8C2F-B8B0-1A4A-8F7F7FC72AED}"/>
          </ac:grpSpMkLst>
        </pc:grpChg>
        <pc:grpChg chg="add mod">
          <ac:chgData name="Muhammadh  Ahzem" userId="33858a72-637e-4f28-bf57-b2e2d9ae43c3" providerId="ADAL" clId="{54846D46-9EE9-4F58-AFF9-8AC5D4C60862}" dt="2024-03-27T20:39:21.304" v="3947" actId="164"/>
          <ac:grpSpMkLst>
            <pc:docMk/>
            <pc:sldMk cId="6657661" sldId="283"/>
            <ac:grpSpMk id="140" creationId="{38C2A737-86F7-002C-E83D-345BF6247E65}"/>
          </ac:grpSpMkLst>
        </pc:grpChg>
        <pc:grpChg chg="add mod">
          <ac:chgData name="Muhammadh  Ahzem" userId="33858a72-637e-4f28-bf57-b2e2d9ae43c3" providerId="ADAL" clId="{54846D46-9EE9-4F58-AFF9-8AC5D4C60862}" dt="2024-03-27T20:39:21.108" v="3946" actId="164"/>
          <ac:grpSpMkLst>
            <pc:docMk/>
            <pc:sldMk cId="6657661" sldId="283"/>
            <ac:grpSpMk id="141" creationId="{6086F971-5293-2819-381F-DA30D635875D}"/>
          </ac:grpSpMkLst>
        </pc:grpChg>
        <pc:grpChg chg="add mod">
          <ac:chgData name="Muhammadh  Ahzem" userId="33858a72-637e-4f28-bf57-b2e2d9ae43c3" providerId="ADAL" clId="{54846D46-9EE9-4F58-AFF9-8AC5D4C60862}" dt="2024-03-27T20:39:20.858" v="3945" actId="164"/>
          <ac:grpSpMkLst>
            <pc:docMk/>
            <pc:sldMk cId="6657661" sldId="283"/>
            <ac:grpSpMk id="142" creationId="{0BF08562-48ED-E679-6523-417D4B0CD876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43" creationId="{D843F153-6F4B-16E9-CD9E-392345884C12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44" creationId="{6F81A08E-E226-AB27-6BF8-E94315373505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45" creationId="{0515BC27-FFEF-F5D2-5E42-BE76A84DAADA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46" creationId="{80AA6B9D-35B6-91D6-6954-3779280E757B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47" creationId="{861FC09F-41E9-7975-92AA-D5081AA32E51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50" creationId="{A173E05A-C88B-B552-C05E-C7C00CDE44FE}"/>
          </ac:grpSpMkLst>
        </pc:grpChg>
        <pc:grpChg chg="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51" creationId="{4D354A42-4BB4-27BF-07F2-AC1A99198AA3}"/>
          </ac:grpSpMkLst>
        </pc:grpChg>
        <pc:grpChg chg="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55" creationId="{F6CAE16B-651D-E554-7A99-9F6AC2509B75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63" creationId="{474EDEB1-AFB0-078F-AD38-B713874EB590}"/>
          </ac:grpSpMkLst>
        </pc:grpChg>
        <pc:grpChg chg="add del mod">
          <ac:chgData name="Muhammadh  Ahzem" userId="33858a72-637e-4f28-bf57-b2e2d9ae43c3" providerId="ADAL" clId="{54846D46-9EE9-4F58-AFF9-8AC5D4C60862}" dt="2024-03-28T00:42:04.424" v="4250" actId="478"/>
          <ac:grpSpMkLst>
            <pc:docMk/>
            <pc:sldMk cId="6657661" sldId="283"/>
            <ac:grpSpMk id="166" creationId="{9A2E8BD3-F12A-C49E-E54C-467CBAAFED49}"/>
          </ac:grpSpMkLst>
        </pc:grpChg>
        <pc:grpChg chg="del">
          <ac:chgData name="Muhammadh  Ahzem" userId="33858a72-637e-4f28-bf57-b2e2d9ae43c3" providerId="ADAL" clId="{54846D46-9EE9-4F58-AFF9-8AC5D4C60862}" dt="2024-03-27T19:29:32.628" v="3205" actId="478"/>
          <ac:grpSpMkLst>
            <pc:docMk/>
            <pc:sldMk cId="6657661" sldId="283"/>
            <ac:grpSpMk id="169" creationId="{D79D880A-B6CF-FEB9-3FD9-FA91DAE6370C}"/>
          </ac:grpSpMkLst>
        </pc:grpChg>
        <pc:grpChg chg="del">
          <ac:chgData name="Muhammadh  Ahzem" userId="33858a72-637e-4f28-bf57-b2e2d9ae43c3" providerId="ADAL" clId="{54846D46-9EE9-4F58-AFF9-8AC5D4C60862}" dt="2024-03-27T19:29:33.691" v="3206" actId="478"/>
          <ac:grpSpMkLst>
            <pc:docMk/>
            <pc:sldMk cId="6657661" sldId="283"/>
            <ac:grpSpMk id="170" creationId="{AE610D36-0CD7-D3BD-C3FA-EE75F53185F7}"/>
          </ac:grpSpMkLst>
        </pc:grpChg>
        <pc:grpChg chg="del">
          <ac:chgData name="Muhammadh  Ahzem" userId="33858a72-637e-4f28-bf57-b2e2d9ae43c3" providerId="ADAL" clId="{54846D46-9EE9-4F58-AFF9-8AC5D4C60862}" dt="2024-03-27T19:29:34.468" v="3207" actId="478"/>
          <ac:grpSpMkLst>
            <pc:docMk/>
            <pc:sldMk cId="6657661" sldId="283"/>
            <ac:grpSpMk id="171" creationId="{83B24492-8941-5F60-F109-0CD19DE697D1}"/>
          </ac:grpSpMkLst>
        </pc:grpChg>
        <pc:grpChg chg="mod topLvl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73" creationId="{6BB39452-6030-13E3-067E-42A02355B6B2}"/>
          </ac:grpSpMkLst>
        </pc:grpChg>
        <pc:grpChg chg="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75" creationId="{F82D1050-A499-0EB8-8806-0B28CA84DBF6}"/>
          </ac:grpSpMkLst>
        </pc:grpChg>
        <pc:grpChg chg="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78" creationId="{E18222F0-4912-8D81-8CD7-2CF6603DC401}"/>
          </ac:grpSpMkLst>
        </pc:grpChg>
        <pc:grpChg chg="add mod">
          <ac:chgData name="Muhammadh  Ahzem" userId="33858a72-637e-4f28-bf57-b2e2d9ae43c3" providerId="ADAL" clId="{54846D46-9EE9-4F58-AFF9-8AC5D4C60862}" dt="2024-04-02T06:08:36.155" v="8027" actId="1037"/>
          <ac:grpSpMkLst>
            <pc:docMk/>
            <pc:sldMk cId="6657661" sldId="283"/>
            <ac:grpSpMk id="182" creationId="{519C974B-FD69-1200-8AF9-3C8E499D4C21}"/>
          </ac:grpSpMkLst>
        </pc:grpChg>
        <pc:grpChg chg="del">
          <ac:chgData name="Muhammadh  Ahzem" userId="33858a72-637e-4f28-bf57-b2e2d9ae43c3" providerId="ADAL" clId="{54846D46-9EE9-4F58-AFF9-8AC5D4C60862}" dt="2024-03-27T19:28:30.246" v="3200" actId="478"/>
          <ac:grpSpMkLst>
            <pc:docMk/>
            <pc:sldMk cId="6657661" sldId="283"/>
            <ac:grpSpMk id="193" creationId="{DC930701-DFB1-0FE0-2826-35ED9C034EBF}"/>
          </ac:grpSpMkLst>
        </pc:grpChg>
        <pc:grpChg chg="del">
          <ac:chgData name="Muhammadh  Ahzem" userId="33858a72-637e-4f28-bf57-b2e2d9ae43c3" providerId="ADAL" clId="{54846D46-9EE9-4F58-AFF9-8AC5D4C60862}" dt="2024-03-27T19:28:30.246" v="3200" actId="478"/>
          <ac:grpSpMkLst>
            <pc:docMk/>
            <pc:sldMk cId="6657661" sldId="283"/>
            <ac:grpSpMk id="194" creationId="{D6806BAB-7F2C-424A-ED8F-2755BC54D6F7}"/>
          </ac:grpSpMkLst>
        </pc:grpChg>
        <pc:grpChg chg="del">
          <ac:chgData name="Muhammadh  Ahzem" userId="33858a72-637e-4f28-bf57-b2e2d9ae43c3" providerId="ADAL" clId="{54846D46-9EE9-4F58-AFF9-8AC5D4C60862}" dt="2024-03-27T19:28:30.246" v="3200" actId="478"/>
          <ac:grpSpMkLst>
            <pc:docMk/>
            <pc:sldMk cId="6657661" sldId="283"/>
            <ac:grpSpMk id="195" creationId="{8CC506B4-FBA6-1B63-5070-B2451E0BB6A6}"/>
          </ac:grpSpMkLst>
        </pc:grpChg>
        <pc:graphicFrameChg chg="add del mod modGraphic">
          <ac:chgData name="Muhammadh  Ahzem" userId="33858a72-637e-4f28-bf57-b2e2d9ae43c3" providerId="ADAL" clId="{54846D46-9EE9-4F58-AFF9-8AC5D4C60862}" dt="2024-03-27T19:52:27.464" v="3425" actId="478"/>
          <ac:graphicFrameMkLst>
            <pc:docMk/>
            <pc:sldMk cId="6657661" sldId="283"/>
            <ac:graphicFrameMk id="17" creationId="{ADF75229-F36E-88C9-73B8-0BAB81940C3B}"/>
          </ac:graphicFrameMkLst>
        </pc:graphicFrameChg>
        <pc:picChg chg="mod">
          <ac:chgData name="Muhammadh  Ahzem" userId="33858a72-637e-4f28-bf57-b2e2d9ae43c3" providerId="ADAL" clId="{54846D46-9EE9-4F58-AFF9-8AC5D4C60862}" dt="2024-03-28T00:43:40.398" v="4279" actId="1076"/>
          <ac:picMkLst>
            <pc:docMk/>
            <pc:sldMk cId="6657661" sldId="283"/>
            <ac:picMk id="3" creationId="{3D693929-4A03-4178-AE25-D4444A01E0FC}"/>
          </ac:picMkLst>
        </pc:picChg>
        <pc:picChg chg="add del mod">
          <ac:chgData name="Muhammadh  Ahzem" userId="33858a72-637e-4f28-bf57-b2e2d9ae43c3" providerId="ADAL" clId="{54846D46-9EE9-4F58-AFF9-8AC5D4C60862}" dt="2024-03-27T19:37:38.961" v="3258" actId="478"/>
          <ac:picMkLst>
            <pc:docMk/>
            <pc:sldMk cId="6657661" sldId="283"/>
            <ac:picMk id="4" creationId="{B3D11C25-4CE9-D940-A512-E424779A5F45}"/>
          </ac:picMkLst>
        </pc:picChg>
        <pc:picChg chg="add del mod">
          <ac:chgData name="Muhammadh  Ahzem" userId="33858a72-637e-4f28-bf57-b2e2d9ae43c3" providerId="ADAL" clId="{54846D46-9EE9-4F58-AFF9-8AC5D4C60862}" dt="2024-03-27T19:37:36.425" v="3256" actId="478"/>
          <ac:picMkLst>
            <pc:docMk/>
            <pc:sldMk cId="6657661" sldId="283"/>
            <ac:picMk id="6" creationId="{27A36FD0-F14D-5B0D-B997-2033892D6B8D}"/>
          </ac:picMkLst>
        </pc:picChg>
        <pc:picChg chg="add del mod">
          <ac:chgData name="Muhammadh  Ahzem" userId="33858a72-637e-4f28-bf57-b2e2d9ae43c3" providerId="ADAL" clId="{54846D46-9EE9-4F58-AFF9-8AC5D4C60862}" dt="2024-03-27T19:37:38.092" v="3257" actId="478"/>
          <ac:picMkLst>
            <pc:docMk/>
            <pc:sldMk cId="6657661" sldId="283"/>
            <ac:picMk id="8" creationId="{03C87307-312D-4A3C-4448-EFACF55C2C9B}"/>
          </ac:picMkLst>
        </pc:picChg>
        <pc:picChg chg="add del mod topLvl">
          <ac:chgData name="Muhammadh  Ahzem" userId="33858a72-637e-4f28-bf57-b2e2d9ae43c3" providerId="ADAL" clId="{54846D46-9EE9-4F58-AFF9-8AC5D4C60862}" dt="2024-03-27T20:30:37.591" v="3840" actId="478"/>
          <ac:picMkLst>
            <pc:docMk/>
            <pc:sldMk cId="6657661" sldId="283"/>
            <ac:picMk id="10" creationId="{DF1AB20A-4D95-7F70-9A0A-73D90394009B}"/>
          </ac:picMkLst>
        </pc:picChg>
        <pc:picChg chg="add del mod topLvl">
          <ac:chgData name="Muhammadh  Ahzem" userId="33858a72-637e-4f28-bf57-b2e2d9ae43c3" providerId="ADAL" clId="{54846D46-9EE9-4F58-AFF9-8AC5D4C60862}" dt="2024-03-27T20:02:26.060" v="3492" actId="478"/>
          <ac:picMkLst>
            <pc:docMk/>
            <pc:sldMk cId="6657661" sldId="283"/>
            <ac:picMk id="12" creationId="{E704A8A2-EB97-8BA4-FC4B-2F4E954D6EAC}"/>
          </ac:picMkLst>
        </pc:picChg>
        <pc:picChg chg="add del mod topLvl">
          <ac:chgData name="Muhammadh  Ahzem" userId="33858a72-637e-4f28-bf57-b2e2d9ae43c3" providerId="ADAL" clId="{54846D46-9EE9-4F58-AFF9-8AC5D4C60862}" dt="2024-03-27T20:30:35.465" v="3839" actId="478"/>
          <ac:picMkLst>
            <pc:docMk/>
            <pc:sldMk cId="6657661" sldId="283"/>
            <ac:picMk id="13" creationId="{92EB5E7E-D845-6092-1BC8-D47FE598A0A0}"/>
          </ac:picMkLst>
        </pc:picChg>
        <pc:picChg chg="add">
          <ac:chgData name="Muhammadh  Ahzem" userId="33858a72-637e-4f28-bf57-b2e2d9ae43c3" providerId="ADAL" clId="{54846D46-9EE9-4F58-AFF9-8AC5D4C60862}" dt="2024-03-27T20:12:10.825" v="3576"/>
          <ac:picMkLst>
            <pc:docMk/>
            <pc:sldMk cId="6657661" sldId="283"/>
            <ac:picMk id="28" creationId="{78E357C3-FE2E-18B6-4CD5-650387AE8D1A}"/>
          </ac:picMkLst>
        </pc:picChg>
        <pc:picChg chg="add mod">
          <ac:chgData name="Muhammadh  Ahzem" userId="33858a72-637e-4f28-bf57-b2e2d9ae43c3" providerId="ADAL" clId="{54846D46-9EE9-4F58-AFF9-8AC5D4C60862}" dt="2024-04-02T06:08:36.155" v="8027" actId="1037"/>
          <ac:picMkLst>
            <pc:docMk/>
            <pc:sldMk cId="6657661" sldId="283"/>
            <ac:picMk id="31" creationId="{D2787B32-37E8-5DC2-28DB-43A7435AE594}"/>
          </ac:picMkLst>
        </pc:picChg>
        <pc:picChg chg="add mod">
          <ac:chgData name="Muhammadh  Ahzem" userId="33858a72-637e-4f28-bf57-b2e2d9ae43c3" providerId="ADAL" clId="{54846D46-9EE9-4F58-AFF9-8AC5D4C60862}" dt="2024-03-27T20:17:08.537" v="3749" actId="571"/>
          <ac:picMkLst>
            <pc:docMk/>
            <pc:sldMk cId="6657661" sldId="283"/>
            <ac:picMk id="32" creationId="{086C5966-300B-C59B-9B75-A733D687C4BE}"/>
          </ac:picMkLst>
        </pc:picChg>
        <pc:picChg chg="del mod">
          <ac:chgData name="Muhammadh  Ahzem" userId="33858a72-637e-4f28-bf57-b2e2d9ae43c3" providerId="ADAL" clId="{54846D46-9EE9-4F58-AFF9-8AC5D4C60862}" dt="2024-03-27T20:19:49.774" v="3772" actId="478"/>
          <ac:picMkLst>
            <pc:docMk/>
            <pc:sldMk cId="6657661" sldId="283"/>
            <ac:picMk id="37" creationId="{62CB91D0-9B65-2BF9-ED16-10EFA0DDAB42}"/>
          </ac:picMkLst>
        </pc:picChg>
        <pc:picChg chg="add mod">
          <ac:chgData name="Muhammadh  Ahzem" userId="33858a72-637e-4f28-bf57-b2e2d9ae43c3" providerId="ADAL" clId="{54846D46-9EE9-4F58-AFF9-8AC5D4C60862}" dt="2024-04-02T06:08:36.155" v="8027" actId="1037"/>
          <ac:picMkLst>
            <pc:docMk/>
            <pc:sldMk cId="6657661" sldId="283"/>
            <ac:picMk id="41" creationId="{54A09ECF-2E4B-E8F3-0CBD-3E9F133FEA81}"/>
          </ac:picMkLst>
        </pc:picChg>
        <pc:picChg chg="del mod">
          <ac:chgData name="Muhammadh  Ahzem" userId="33858a72-637e-4f28-bf57-b2e2d9ae43c3" providerId="ADAL" clId="{54846D46-9EE9-4F58-AFF9-8AC5D4C60862}" dt="2024-03-27T20:20:50.753" v="3783" actId="478"/>
          <ac:picMkLst>
            <pc:docMk/>
            <pc:sldMk cId="6657661" sldId="283"/>
            <ac:picMk id="46" creationId="{FEA295F6-FDDA-93A5-5B35-1C7BBFD07415}"/>
          </ac:picMkLst>
        </pc:picChg>
        <pc:picChg chg="add mod">
          <ac:chgData name="Muhammadh  Ahzem" userId="33858a72-637e-4f28-bf57-b2e2d9ae43c3" providerId="ADAL" clId="{54846D46-9EE9-4F58-AFF9-8AC5D4C60862}" dt="2024-04-02T06:08:36.155" v="8027" actId="1037"/>
          <ac:picMkLst>
            <pc:docMk/>
            <pc:sldMk cId="6657661" sldId="283"/>
            <ac:picMk id="50" creationId="{2F642393-F533-ED0C-959B-1C9C7C8D0B98}"/>
          </ac:picMkLst>
        </pc:picChg>
        <pc:picChg chg="del mod">
          <ac:chgData name="Muhammadh  Ahzem" userId="33858a72-637e-4f28-bf57-b2e2d9ae43c3" providerId="ADAL" clId="{54846D46-9EE9-4F58-AFF9-8AC5D4C60862}" dt="2024-03-27T20:22:30.479" v="3790" actId="478"/>
          <ac:picMkLst>
            <pc:docMk/>
            <pc:sldMk cId="6657661" sldId="283"/>
            <ac:picMk id="54" creationId="{074441F4-D2C7-C110-B950-93F3793B0FC0}"/>
          </ac:picMkLst>
        </pc:picChg>
        <pc:picChg chg="add mod">
          <ac:chgData name="Muhammadh  Ahzem" userId="33858a72-637e-4f28-bf57-b2e2d9ae43c3" providerId="ADAL" clId="{54846D46-9EE9-4F58-AFF9-8AC5D4C60862}" dt="2024-04-02T06:08:36.155" v="8027" actId="1037"/>
          <ac:picMkLst>
            <pc:docMk/>
            <pc:sldMk cId="6657661" sldId="283"/>
            <ac:picMk id="58" creationId="{CD7B2930-C8C3-40A2-649B-4B2C5CE8F8C1}"/>
          </ac:picMkLst>
        </pc:picChg>
        <pc:picChg chg="add mod ord">
          <ac:chgData name="Muhammadh  Ahzem" userId="33858a72-637e-4f28-bf57-b2e2d9ae43c3" providerId="ADAL" clId="{54846D46-9EE9-4F58-AFF9-8AC5D4C60862}" dt="2024-04-02T06:08:36.155" v="8027" actId="1037"/>
          <ac:picMkLst>
            <pc:docMk/>
            <pc:sldMk cId="6657661" sldId="283"/>
            <ac:picMk id="149" creationId="{62578076-BE1F-87FD-74C5-0BC3F3AFDF1E}"/>
          </ac:picMkLst>
        </pc:picChg>
        <pc:picChg chg="del mod">
          <ac:chgData name="Muhammadh  Ahzem" userId="33858a72-637e-4f28-bf57-b2e2d9ae43c3" providerId="ADAL" clId="{54846D46-9EE9-4F58-AFF9-8AC5D4C60862}" dt="2024-03-28T00:38:57.852" v="4180" actId="478"/>
          <ac:picMkLst>
            <pc:docMk/>
            <pc:sldMk cId="6657661" sldId="283"/>
            <ac:picMk id="152" creationId="{5470FCB9-AA3F-C0D8-DAE7-94F3811FAD55}"/>
          </ac:picMkLst>
        </pc:picChg>
        <pc:picChg chg="ord">
          <ac:chgData name="Muhammadh  Ahzem" userId="33858a72-637e-4f28-bf57-b2e2d9ae43c3" providerId="ADAL" clId="{54846D46-9EE9-4F58-AFF9-8AC5D4C60862}" dt="2024-03-27T19:28:37.910" v="3201" actId="13244"/>
          <ac:picMkLst>
            <pc:docMk/>
            <pc:sldMk cId="6657661" sldId="283"/>
            <ac:picMk id="172" creationId="{AC684DC8-08FD-DC6B-C288-70EDEF394F82}"/>
          </ac:picMkLst>
        </pc:picChg>
        <pc:picChg chg="del mod topLvl">
          <ac:chgData name="Muhammadh  Ahzem" userId="33858a72-637e-4f28-bf57-b2e2d9ae43c3" providerId="ADAL" clId="{54846D46-9EE9-4F58-AFF9-8AC5D4C60862}" dt="2024-03-28T00:42:04.424" v="4250" actId="478"/>
          <ac:picMkLst>
            <pc:docMk/>
            <pc:sldMk cId="6657661" sldId="283"/>
            <ac:picMk id="174" creationId="{CBD291B4-566F-5B9C-1AAC-091C76379770}"/>
          </ac:picMkLst>
        </pc:picChg>
        <pc:picChg chg="add del mod topLvl">
          <ac:chgData name="Muhammadh  Ahzem" userId="33858a72-637e-4f28-bf57-b2e2d9ae43c3" providerId="ADAL" clId="{54846D46-9EE9-4F58-AFF9-8AC5D4C60862}" dt="2024-03-27T20:30:27.692" v="3835" actId="478"/>
          <ac:picMkLst>
            <pc:docMk/>
            <pc:sldMk cId="6657661" sldId="283"/>
            <ac:picMk id="1026" creationId="{697BF5EE-25FA-F703-DE4E-599A3686ABAA}"/>
          </ac:picMkLst>
        </pc:picChg>
        <pc:picChg chg="add del mod topLvl">
          <ac:chgData name="Muhammadh  Ahzem" userId="33858a72-637e-4f28-bf57-b2e2d9ae43c3" providerId="ADAL" clId="{54846D46-9EE9-4F58-AFF9-8AC5D4C60862}" dt="2024-03-27T20:31:05.176" v="3845" actId="478"/>
          <ac:picMkLst>
            <pc:docMk/>
            <pc:sldMk cId="6657661" sldId="283"/>
            <ac:picMk id="1028" creationId="{ECCA2755-8AE9-A6FA-B248-95E38BDA23D9}"/>
          </ac:picMkLst>
        </pc:picChg>
        <pc:picChg chg="add del mod">
          <ac:chgData name="Muhammadh  Ahzem" userId="33858a72-637e-4f28-bf57-b2e2d9ae43c3" providerId="ADAL" clId="{54846D46-9EE9-4F58-AFF9-8AC5D4C60862}" dt="2024-03-27T20:31:00.883" v="3844" actId="478"/>
          <ac:picMkLst>
            <pc:docMk/>
            <pc:sldMk cId="6657661" sldId="283"/>
            <ac:picMk id="1030" creationId="{461FC732-4359-342C-3C1D-7566FED62437}"/>
          </ac:picMkLst>
        </pc:picChg>
        <pc:picChg chg="add mod">
          <ac:chgData name="Muhammadh  Ahzem" userId="33858a72-637e-4f28-bf57-b2e2d9ae43c3" providerId="ADAL" clId="{54846D46-9EE9-4F58-AFF9-8AC5D4C60862}" dt="2024-04-02T06:08:36.155" v="8027" actId="1037"/>
          <ac:picMkLst>
            <pc:docMk/>
            <pc:sldMk cId="6657661" sldId="283"/>
            <ac:picMk id="1032" creationId="{98A4A27E-3A6B-C5C4-5363-825239BCF567}"/>
          </ac:picMkLst>
        </pc:picChg>
        <pc:picChg chg="add mod">
          <ac:chgData name="Muhammadh  Ahzem" userId="33858a72-637e-4f28-bf57-b2e2d9ae43c3" providerId="ADAL" clId="{54846D46-9EE9-4F58-AFF9-8AC5D4C60862}" dt="2024-04-02T06:08:36.155" v="8027" actId="1037"/>
          <ac:picMkLst>
            <pc:docMk/>
            <pc:sldMk cId="6657661" sldId="283"/>
            <ac:picMk id="1034" creationId="{E900EC12-D3D3-B9DC-C48A-1738EC8BBE8D}"/>
          </ac:picMkLst>
        </pc:picChg>
      </pc:sldChg>
      <pc:sldChg chg="add del">
        <pc:chgData name="Muhammadh  Ahzem" userId="33858a72-637e-4f28-bf57-b2e2d9ae43c3" providerId="ADAL" clId="{54846D46-9EE9-4F58-AFF9-8AC5D4C60862}" dt="2024-04-02T05:49:04.992" v="7768" actId="47"/>
        <pc:sldMkLst>
          <pc:docMk/>
          <pc:sldMk cId="2238122315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6CFF9-1CA7-4E39-8E0F-E7BE50E4A72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28AA9-90AA-400C-89A3-CD7C7CC3E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51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45222"/>
            <a:ext cx="15773400" cy="1108584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91CD03-3F67-4027-8593-90178174566B}"/>
              </a:ext>
            </a:extLst>
          </p:cNvPr>
          <p:cNvGrpSpPr/>
          <p:nvPr userDrawn="1"/>
        </p:nvGrpSpPr>
        <p:grpSpPr>
          <a:xfrm>
            <a:off x="18837044" y="2"/>
            <a:ext cx="2466071" cy="2724149"/>
            <a:chOff x="9433981" y="1"/>
            <a:chExt cx="1644047" cy="1816099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9967EC7A-09F8-4E1B-AB8A-1A11DE75D851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100" dirty="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2100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2100" b="1" dirty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2100" dirty="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2100" b="1" dirty="0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2100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800" i="1" dirty="0">
                  <a:solidFill>
                    <a:schemeClr val="accent2">
                      <a:lumMod val="50000"/>
                    </a:schemeClr>
                  </a:solidFill>
                </a:rPr>
                <a:t>(*Only available to Microsoft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B72257-1851-43E6-BD0E-7525A0ADEF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92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presentationgo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245223"/>
            <a:ext cx="15773400" cy="1108584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1828801"/>
            <a:ext cx="15773400" cy="7436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9458867"/>
            <a:ext cx="18288000" cy="82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7160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225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4800" b="0" i="0" u="none" strike="noStrike" kern="1200" cap="none" spc="225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4800" b="0" i="0" u="none" strike="noStrike" kern="1200" cap="none" spc="225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136767" y="260382"/>
            <a:ext cx="554244" cy="856353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270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482362" y="-24981"/>
            <a:ext cx="2353775" cy="918216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9052" y="10439402"/>
            <a:ext cx="24915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5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65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4" tooltip="PresentationGo!"/>
              </a:rPr>
              <a:t>presentationgo.com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53065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8.wdp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8.wdp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3.png"/><Relationship Id="rId3" Type="http://schemas.microsoft.com/office/2007/relationships/hdphoto" Target="../media/hdphoto8.wdp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17" Type="http://schemas.microsoft.com/office/2007/relationships/hdphoto" Target="../media/hdphoto10.wdp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Relationship Id="rId1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0.wdp"/><Relationship Id="rId3" Type="http://schemas.microsoft.com/office/2007/relationships/hdphoto" Target="../media/hdphoto4.wdp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8.png"/><Relationship Id="rId10" Type="http://schemas.microsoft.com/office/2007/relationships/hdphoto" Target="../media/hdphoto9.wdp"/><Relationship Id="rId4" Type="http://schemas.openxmlformats.org/officeDocument/2006/relationships/image" Target="../media/image45.png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0.wdp"/><Relationship Id="rId3" Type="http://schemas.microsoft.com/office/2007/relationships/hdphoto" Target="../media/hdphoto11.wdp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47.png"/><Relationship Id="rId10" Type="http://schemas.microsoft.com/office/2007/relationships/hdphoto" Target="../media/hdphoto9.wdp"/><Relationship Id="rId4" Type="http://schemas.openxmlformats.org/officeDocument/2006/relationships/image" Target="../media/image8.png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publicdomainpictures.net/en/view-image.php?image=81926&amp;picture=business-backgroun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publicdomainpictures.net/en/view-image.php?image=81926&amp;picture=business-backgroun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microsoft.com/office/2007/relationships/hdphoto" Target="../media/hdphoto6.wdp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microsoft.com/office/2007/relationships/hdphoto" Target="../media/hdphoto7.wdp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27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28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6D96F-B662-25DC-10C6-11EBED531E53}"/>
              </a:ext>
            </a:extLst>
          </p:cNvPr>
          <p:cNvSpPr txBox="1"/>
          <p:nvPr/>
        </p:nvSpPr>
        <p:spPr>
          <a:xfrm>
            <a:off x="1866900" y="3032745"/>
            <a:ext cx="145542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>
                <a:solidFill>
                  <a:schemeClr val="bg1"/>
                </a:solidFill>
                <a:latin typeface="Agency FB" panose="020B0503020202020204" pitchFamily="34" charset="0"/>
              </a:rPr>
              <a:t>WEBWARRIORS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E357E-9F82-A465-FFA6-F840732E617F}"/>
              </a:ext>
            </a:extLst>
          </p:cNvPr>
          <p:cNvSpPr txBox="1"/>
          <p:nvPr/>
        </p:nvSpPr>
        <p:spPr>
          <a:xfrm>
            <a:off x="1866900" y="5836503"/>
            <a:ext cx="1455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2000" dirty="0">
                <a:solidFill>
                  <a:schemeClr val="bg1"/>
                </a:solidFill>
                <a:latin typeface="Agency FB" panose="020B0503020202020204" pitchFamily="34" charset="0"/>
              </a:rPr>
              <a:t>PRESENTS</a:t>
            </a:r>
          </a:p>
        </p:txBody>
      </p:sp>
    </p:spTree>
    <p:extLst>
      <p:ext uri="{BB962C8B-B14F-4D97-AF65-F5344CB8AC3E}">
        <p14:creationId xmlns:p14="http://schemas.microsoft.com/office/powerpoint/2010/main" val="11724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11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00"/>
                            </p:stCondLst>
                            <p:childTnLst>
                              <p:par>
                                <p:cTn id="20" presetID="1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5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5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er" descr="A person in a city&#10;&#10;Description automatically generated">
            <a:extLst>
              <a:ext uri="{FF2B5EF4-FFF2-40B4-BE49-F238E27FC236}">
                <a16:creationId xmlns:a16="http://schemas.microsoft.com/office/drawing/2014/main" id="{0C0CFE85-7B5C-FEA1-C1B8-2D799375D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944" l="1938" r="90000">
                        <a14:foregroundMark x1="15094" y1="20333" x2="17563" y2="13556"/>
                        <a14:foregroundMark x1="17563" y1="13556" x2="19531" y2="18833"/>
                        <a14:foregroundMark x1="19531" y1="18833" x2="21406" y2="30111"/>
                        <a14:foregroundMark x1="21406" y1="30111" x2="24313" y2="30333"/>
                        <a14:foregroundMark x1="24620" y1="29600" x2="23750" y2="32556"/>
                        <a14:foregroundMark x1="23750" y1="32556" x2="28781" y2="61111"/>
                        <a14:foregroundMark x1="28781" y1="61111" x2="26281" y2="47944"/>
                        <a14:foregroundMark x1="26281" y1="47944" x2="18531" y2="33167"/>
                        <a14:foregroundMark x1="18531" y1="33167" x2="11063" y2="40444"/>
                        <a14:foregroundMark x1="11063" y1="40444" x2="7219" y2="51000"/>
                        <a14:foregroundMark x1="7219" y1="51000" x2="6719" y2="55556"/>
                        <a14:foregroundMark x1="6719" y1="55556" x2="12250" y2="41333"/>
                        <a14:foregroundMark x1="12250" y1="41333" x2="17625" y2="58278"/>
                        <a14:foregroundMark x1="17625" y1="58278" x2="10125" y2="83500"/>
                        <a14:foregroundMark x1="10125" y1="83500" x2="11406" y2="90111"/>
                        <a14:foregroundMark x1="11406" y1="90111" x2="15937" y2="74944"/>
                        <a14:foregroundMark x1="15937" y1="74944" x2="20125" y2="71500"/>
                        <a14:foregroundMark x1="20125" y1="71500" x2="23281" y2="84889"/>
                        <a14:foregroundMark x1="23281" y1="84889" x2="25031" y2="71889"/>
                        <a14:foregroundMark x1="25031" y1="71889" x2="19656" y2="45722"/>
                        <a14:foregroundMark x1="19656" y1="45722" x2="22375" y2="33278"/>
                        <a14:foregroundMark x1="18813" y1="15222" x2="19469" y2="22389"/>
                        <a14:foregroundMark x1="19469" y1="22389" x2="19469" y2="22389"/>
                        <a14:foregroundMark x1="20281" y1="16333" x2="21875" y2="23222"/>
                        <a14:foregroundMark x1="26000" y1="35333" x2="27719" y2="46444"/>
                        <a14:foregroundMark x1="28281" y1="38500" x2="29594" y2="38000"/>
                        <a14:foregroundMark x1="26469" y1="33444" x2="29812" y2="29889"/>
                        <a14:foregroundMark x1="31406" y1="35056" x2="32375" y2="33222"/>
                        <a14:foregroundMark x1="31531" y1="32333" x2="32031" y2="33111"/>
                        <a14:foregroundMark x1="29406" y1="58167" x2="29406" y2="60389"/>
                        <a14:foregroundMark x1="28969" y1="82722" x2="29469" y2="71111"/>
                        <a14:foregroundMark x1="29469" y1="71111" x2="28906" y2="65056"/>
                        <a14:foregroundMark x1="25563" y1="62611" x2="25563" y2="68167"/>
                        <a14:foregroundMark x1="25563" y1="68167" x2="25563" y2="68167"/>
                        <a14:foregroundMark x1="8781" y1="82889" x2="6875" y2="68167"/>
                        <a14:foregroundMark x1="6875" y1="68167" x2="8781" y2="50778"/>
                        <a14:foregroundMark x1="8781" y1="50778" x2="8438" y2="45667"/>
                        <a14:foregroundMark x1="4719" y1="83500" x2="1938" y2="81833"/>
                        <a14:foregroundMark x1="12500" y1="96944" x2="12375" y2="86833"/>
                        <a14:foregroundMark x1="10656" y1="24611" x2="9250" y2="20222"/>
                        <a14:foregroundMark x1="9250" y1="20222" x2="9031" y2="19833"/>
                        <a14:foregroundMark x1="25406" y1="20667" x2="24938" y2="22333"/>
                        <a14:foregroundMark x1="8094" y1="28111" x2="7031" y2="26056"/>
                        <a14:foregroundMark x1="30406" y1="28333" x2="30531" y2="29444"/>
                        <a14:foregroundMark x1="30062" y1="20833" x2="31625" y2="23778"/>
                        <a14:backgroundMark x1="51250" y1="37778" x2="49125" y2="36222"/>
                        <a14:backgroundMark x1="50906" y1="61944" x2="44063" y2="64611"/>
                        <a14:backgroundMark x1="44063" y1="64611" x2="44063" y2="64611"/>
                        <a14:backgroundMark x1="44063" y1="64611" x2="43125" y2="73111"/>
                        <a14:backgroundMark x1="43125" y1="73111" x2="43125" y2="73111"/>
                        <a14:backgroundMark x1="32250" y1="74778" x2="43688" y2="41056"/>
                        <a14:backgroundMark x1="43688" y1="41056" x2="43688" y2="41056"/>
                        <a14:backgroundMark x1="28688" y1="35000" x2="32625" y2="30778"/>
                        <a14:backgroundMark x1="32625" y1="30778" x2="32500" y2="28778"/>
                        <a14:backgroundMark x1="27156" y1="29778" x2="31125" y2="25722"/>
                        <a14:backgroundMark x1="31125" y1="25722" x2="31125" y2="25667"/>
                        <a14:backgroundMark x1="25344" y1="27389" x2="27875" y2="21000"/>
                        <a14:backgroundMark x1="27875" y1="21000" x2="28438" y2="21000"/>
                      </a14:backgroundRemoval>
                    </a14:imgEffect>
                    <a14:imgEffect>
                      <a14:saturation sat="94000"/>
                    </a14:imgEffect>
                    <a14:imgEffect>
                      <a14:brightnessContrast bright="-39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" y="0"/>
            <a:ext cx="18288000" cy="10287000"/>
          </a:xfrm>
          <a:prstGeom prst="rect">
            <a:avLst/>
          </a:prstGeom>
        </p:spPr>
      </p:pic>
      <p:pic>
        <p:nvPicPr>
          <p:cNvPr id="25" name="Picture 24" descr="A person in a city&#10;&#10;Description automatically generated">
            <a:extLst>
              <a:ext uri="{FF2B5EF4-FFF2-40B4-BE49-F238E27FC236}">
                <a16:creationId xmlns:a16="http://schemas.microsoft.com/office/drawing/2014/main" id="{DF03A74A-DC5F-8EB5-72AA-1BB8164E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4000"/>
                    </a14:imgEffect>
                    <a14:imgEffect>
                      <a14:brightnessContrast bright="-39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" y="0"/>
            <a:ext cx="18288000" cy="10287000"/>
          </a:xfrm>
          <a:prstGeom prst="rect">
            <a:avLst/>
          </a:prstGeom>
        </p:spPr>
      </p:pic>
      <p:sp>
        <p:nvSpPr>
          <p:cNvPr id="26" name="Rectangle 7">
            <a:extLst>
              <a:ext uri="{FF2B5EF4-FFF2-40B4-BE49-F238E27FC236}">
                <a16:creationId xmlns:a16="http://schemas.microsoft.com/office/drawing/2014/main" id="{AB40450C-6EF1-E743-0AD9-86506CA28CB6}"/>
              </a:ext>
            </a:extLst>
          </p:cNvPr>
          <p:cNvSpPr/>
          <p:nvPr/>
        </p:nvSpPr>
        <p:spPr>
          <a:xfrm>
            <a:off x="10210800" y="5759919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User Registration &amp; Profile Management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5926208" y="225266"/>
            <a:ext cx="11734800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dirty="0">
                <a:solidFill>
                  <a:srgbClr val="FFFFFF"/>
                </a:solidFill>
                <a:latin typeface="Telegraf Bold"/>
              </a:rPr>
              <a:t>FEATURES &amp; FUNCTIONALITIES</a:t>
            </a:r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CF656B31-1EE6-7900-70E9-48D39E7445EF}"/>
              </a:ext>
            </a:extLst>
          </p:cNvPr>
          <p:cNvSpPr/>
          <p:nvPr/>
        </p:nvSpPr>
        <p:spPr>
          <a:xfrm>
            <a:off x="5769416" y="3314700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Service Provider Profile Creation &amp; Verification</a:t>
            </a: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F67812F9-3713-C486-D3CC-E01E3F19AF68}"/>
              </a:ext>
            </a:extLst>
          </p:cNvPr>
          <p:cNvSpPr/>
          <p:nvPr/>
        </p:nvSpPr>
        <p:spPr>
          <a:xfrm>
            <a:off x="5769416" y="5760805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Service Request Management</a:t>
            </a:r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69658209-F18B-3A46-F48A-CF97D6D6AC59}"/>
              </a:ext>
            </a:extLst>
          </p:cNvPr>
          <p:cNvSpPr/>
          <p:nvPr/>
        </p:nvSpPr>
        <p:spPr>
          <a:xfrm>
            <a:off x="14652184" y="3314700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Real-time Tracking of Service Providers</a:t>
            </a: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C7FEE6A3-8054-22C4-285B-88F4013F4EE0}"/>
              </a:ext>
            </a:extLst>
          </p:cNvPr>
          <p:cNvSpPr/>
          <p:nvPr/>
        </p:nvSpPr>
        <p:spPr>
          <a:xfrm>
            <a:off x="10210800" y="3314700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Rating and Review System</a:t>
            </a: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DF9BB860-8969-C446-8BAF-95AFCDAEB12F}"/>
              </a:ext>
            </a:extLst>
          </p:cNvPr>
          <p:cNvSpPr/>
          <p:nvPr/>
        </p:nvSpPr>
        <p:spPr>
          <a:xfrm>
            <a:off x="7921764" y="8554157"/>
            <a:ext cx="7571655" cy="1186691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  <a:gd name="connsiteX0" fmla="*/ 1158725 w 7702318"/>
              <a:gd name="connsiteY0" fmla="*/ 2050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1158725 w 7702318"/>
              <a:gd name="connsiteY6" fmla="*/ 2050 h 1197261"/>
              <a:gd name="connsiteX0" fmla="*/ 616312 w 7702318"/>
              <a:gd name="connsiteY0" fmla="*/ 0 h 1201617"/>
              <a:gd name="connsiteX1" fmla="*/ 7699588 w 7702318"/>
              <a:gd name="connsiteY1" fmla="*/ 4356 h 1201617"/>
              <a:gd name="connsiteX2" fmla="*/ 7702318 w 7702318"/>
              <a:gd name="connsiteY2" fmla="*/ 923370 h 1201617"/>
              <a:gd name="connsiteX3" fmla="*/ 6595981 w 7702318"/>
              <a:gd name="connsiteY3" fmla="*/ 1192092 h 1201617"/>
              <a:gd name="connsiteX4" fmla="*/ 3388 w 7702318"/>
              <a:gd name="connsiteY4" fmla="*/ 1201617 h 1201617"/>
              <a:gd name="connsiteX5" fmla="*/ 0 w 7702318"/>
              <a:gd name="connsiteY5" fmla="*/ 313557 h 1201617"/>
              <a:gd name="connsiteX6" fmla="*/ 616312 w 7702318"/>
              <a:gd name="connsiteY6" fmla="*/ 0 h 1201617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996334 w 7702318"/>
              <a:gd name="connsiteY3" fmla="*/ 1194142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09201 h 1197261"/>
              <a:gd name="connsiteX6" fmla="*/ 642142 w 769958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  <a:gd name="connsiteX0" fmla="*/ 638788 w 7696234"/>
              <a:gd name="connsiteY0" fmla="*/ 14864 h 1197261"/>
              <a:gd name="connsiteX1" fmla="*/ 7696234 w 7696234"/>
              <a:gd name="connsiteY1" fmla="*/ 0 h 1197261"/>
              <a:gd name="connsiteX2" fmla="*/ 7692507 w 7696234"/>
              <a:gd name="connsiteY2" fmla="*/ 816510 h 1197261"/>
              <a:gd name="connsiteX3" fmla="*/ 6992980 w 7696234"/>
              <a:gd name="connsiteY3" fmla="*/ 1194142 h 1197261"/>
              <a:gd name="connsiteX4" fmla="*/ 34 w 7696234"/>
              <a:gd name="connsiteY4" fmla="*/ 1197261 h 1197261"/>
              <a:gd name="connsiteX5" fmla="*/ 25704 w 7696234"/>
              <a:gd name="connsiteY5" fmla="*/ 395689 h 1197261"/>
              <a:gd name="connsiteX6" fmla="*/ 638788 w 7696234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9588" h="1197261">
                <a:moveTo>
                  <a:pt x="642142" y="14864"/>
                </a:moveTo>
                <a:lnTo>
                  <a:pt x="7699588" y="0"/>
                </a:lnTo>
                <a:cubicBezTo>
                  <a:pt x="7698346" y="272170"/>
                  <a:pt x="7697103" y="544340"/>
                  <a:pt x="7695861" y="816510"/>
                </a:cubicBezTo>
                <a:lnTo>
                  <a:pt x="6996334" y="1194142"/>
                </a:lnTo>
                <a:lnTo>
                  <a:pt x="3388" y="1197261"/>
                </a:lnTo>
                <a:cubicBezTo>
                  <a:pt x="2259" y="901241"/>
                  <a:pt x="1129" y="691709"/>
                  <a:pt x="0" y="395689"/>
                </a:cubicBezTo>
                <a:lnTo>
                  <a:pt x="642142" y="14864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ontserrat Classic"/>
              </a:rPr>
              <a:t>Emergency Assistance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C2D575D0-F9ED-6A20-407E-7EA7926FC347}"/>
              </a:ext>
            </a:extLst>
          </p:cNvPr>
          <p:cNvSpPr/>
          <p:nvPr/>
        </p:nvSpPr>
        <p:spPr>
          <a:xfrm>
            <a:off x="14652184" y="5728429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Secure Payment 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2400C-3F4D-4342-4877-ABA155FB09C0}"/>
              </a:ext>
            </a:extLst>
          </p:cNvPr>
          <p:cNvSpPr txBox="1"/>
          <p:nvPr/>
        </p:nvSpPr>
        <p:spPr>
          <a:xfrm>
            <a:off x="1152884" y="11972479"/>
            <a:ext cx="15982229" cy="3000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41"/>
              </a:lnSpc>
            </a:pPr>
            <a:r>
              <a:rPr lang="en-US" sz="20100" b="1" dirty="0">
                <a:solidFill>
                  <a:schemeClr val="bg1"/>
                </a:solidFill>
                <a:latin typeface="Nourd Semi-Bold"/>
              </a:rPr>
              <a:t>THANK YOU</a:t>
            </a:r>
          </a:p>
        </p:txBody>
      </p:sp>
      <p:pic>
        <p:nvPicPr>
          <p:cNvPr id="16" name="Picture 15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D790921F-EEE1-ECC1-7F8D-A19803270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3" y="8496300"/>
            <a:ext cx="4152097" cy="1735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in a city&#10;&#10;Description automatically generated">
            <a:extLst>
              <a:ext uri="{FF2B5EF4-FFF2-40B4-BE49-F238E27FC236}">
                <a16:creationId xmlns:a16="http://schemas.microsoft.com/office/drawing/2014/main" id="{DF03A74A-DC5F-8EB5-72AA-1BB8164E9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4000"/>
                    </a14:imgEffect>
                    <a14:imgEffect>
                      <a14:brightnessContrast bright="-39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7875" y="-2551154"/>
            <a:ext cx="22860000" cy="12858750"/>
          </a:xfrm>
          <a:prstGeom prst="rect">
            <a:avLst/>
          </a:prstGeom>
        </p:spPr>
      </p:pic>
      <p:pic>
        <p:nvPicPr>
          <p:cNvPr id="43" name="ser" descr="A person in a city&#10;&#10;Description automatically generated">
            <a:extLst>
              <a:ext uri="{FF2B5EF4-FFF2-40B4-BE49-F238E27FC236}">
                <a16:creationId xmlns:a16="http://schemas.microsoft.com/office/drawing/2014/main" id="{0C0CFE85-7B5C-FEA1-C1B8-2D799375D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944" l="1938" r="90000">
                        <a14:foregroundMark x1="15094" y1="20333" x2="17563" y2="13556"/>
                        <a14:foregroundMark x1="17563" y1="13556" x2="19531" y2="18833"/>
                        <a14:foregroundMark x1="19531" y1="18833" x2="21406" y2="30111"/>
                        <a14:foregroundMark x1="21406" y1="30111" x2="24313" y2="30333"/>
                        <a14:foregroundMark x1="24620" y1="29600" x2="23750" y2="32556"/>
                        <a14:foregroundMark x1="23750" y1="32556" x2="28781" y2="61111"/>
                        <a14:foregroundMark x1="28781" y1="61111" x2="26281" y2="47944"/>
                        <a14:foregroundMark x1="26281" y1="47944" x2="18531" y2="33167"/>
                        <a14:foregroundMark x1="18531" y1="33167" x2="11063" y2="40444"/>
                        <a14:foregroundMark x1="11063" y1="40444" x2="7219" y2="51000"/>
                        <a14:foregroundMark x1="7219" y1="51000" x2="6719" y2="55556"/>
                        <a14:foregroundMark x1="6719" y1="55556" x2="12250" y2="41333"/>
                        <a14:foregroundMark x1="12250" y1="41333" x2="17625" y2="58278"/>
                        <a14:foregroundMark x1="17625" y1="58278" x2="10125" y2="83500"/>
                        <a14:foregroundMark x1="10125" y1="83500" x2="11406" y2="90111"/>
                        <a14:foregroundMark x1="11406" y1="90111" x2="15937" y2="74944"/>
                        <a14:foregroundMark x1="15937" y1="74944" x2="20125" y2="71500"/>
                        <a14:foregroundMark x1="20125" y1="71500" x2="23281" y2="84889"/>
                        <a14:foregroundMark x1="23281" y1="84889" x2="25031" y2="71889"/>
                        <a14:foregroundMark x1="25031" y1="71889" x2="19656" y2="45722"/>
                        <a14:foregroundMark x1="19656" y1="45722" x2="22375" y2="33278"/>
                        <a14:foregroundMark x1="18813" y1="15222" x2="19469" y2="22389"/>
                        <a14:foregroundMark x1="19469" y1="22389" x2="19469" y2="22389"/>
                        <a14:foregroundMark x1="20281" y1="16333" x2="21875" y2="23222"/>
                        <a14:foregroundMark x1="26000" y1="35333" x2="27719" y2="46444"/>
                        <a14:foregroundMark x1="28281" y1="38500" x2="29594" y2="38000"/>
                        <a14:foregroundMark x1="26469" y1="33444" x2="29812" y2="29889"/>
                        <a14:foregroundMark x1="31406" y1="35056" x2="32375" y2="33222"/>
                        <a14:foregroundMark x1="31531" y1="32333" x2="32031" y2="33111"/>
                        <a14:foregroundMark x1="29406" y1="58167" x2="29406" y2="60389"/>
                        <a14:foregroundMark x1="28969" y1="82722" x2="29469" y2="71111"/>
                        <a14:foregroundMark x1="29469" y1="71111" x2="28906" y2="65056"/>
                        <a14:foregroundMark x1="25563" y1="62611" x2="25563" y2="68167"/>
                        <a14:foregroundMark x1="25563" y1="68167" x2="25563" y2="68167"/>
                        <a14:foregroundMark x1="8781" y1="82889" x2="6875" y2="68167"/>
                        <a14:foregroundMark x1="6875" y1="68167" x2="8781" y2="50778"/>
                        <a14:foregroundMark x1="8781" y1="50778" x2="8438" y2="45667"/>
                        <a14:foregroundMark x1="4719" y1="83500" x2="1938" y2="81833"/>
                        <a14:foregroundMark x1="12500" y1="96944" x2="12375" y2="86833"/>
                        <a14:foregroundMark x1="10656" y1="24611" x2="9250" y2="20222"/>
                        <a14:foregroundMark x1="9250" y1="20222" x2="9031" y2="19833"/>
                        <a14:foregroundMark x1="25406" y1="20667" x2="24938" y2="22333"/>
                        <a14:foregroundMark x1="8094" y1="28111" x2="7031" y2="26056"/>
                        <a14:foregroundMark x1="30406" y1="28333" x2="30531" y2="29444"/>
                        <a14:foregroundMark x1="30062" y1="20833" x2="31625" y2="23778"/>
                        <a14:backgroundMark x1="51250" y1="37778" x2="49125" y2="36222"/>
                        <a14:backgroundMark x1="50906" y1="61944" x2="44063" y2="64611"/>
                        <a14:backgroundMark x1="44063" y1="64611" x2="44063" y2="64611"/>
                        <a14:backgroundMark x1="44063" y1="64611" x2="43125" y2="73111"/>
                        <a14:backgroundMark x1="43125" y1="73111" x2="43125" y2="73111"/>
                        <a14:backgroundMark x1="32250" y1="74778" x2="43688" y2="41056"/>
                        <a14:backgroundMark x1="43688" y1="41056" x2="43688" y2="41056"/>
                        <a14:backgroundMark x1="28688" y1="35000" x2="32625" y2="30778"/>
                        <a14:backgroundMark x1="32625" y1="30778" x2="32500" y2="28778"/>
                        <a14:backgroundMark x1="27156" y1="29778" x2="31125" y2="25722"/>
                        <a14:backgroundMark x1="31125" y1="25722" x2="31125" y2="25667"/>
                        <a14:backgroundMark x1="25344" y1="27389" x2="27875" y2="21000"/>
                        <a14:backgroundMark x1="27875" y1="21000" x2="28438" y2="21000"/>
                      </a14:backgroundRemoval>
                    </a14:imgEffect>
                    <a14:imgEffect>
                      <a14:saturation sat="94000"/>
                    </a14:imgEffect>
                    <a14:imgEffect>
                      <a14:brightnessContrast bright="-39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7875" y="-2551154"/>
            <a:ext cx="22860000" cy="1285875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5791200" y="-2247900"/>
            <a:ext cx="11734800" cy="1536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800" dirty="0">
                <a:solidFill>
                  <a:srgbClr val="FFFFFF">
                    <a:alpha val="56000"/>
                  </a:srgbClr>
                </a:solidFill>
                <a:latin typeface="Telegraf Bold"/>
              </a:rPr>
              <a:t>FUNCTIONALITIES</a:t>
            </a: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DF9BB860-8969-C446-8BAF-95AFCDAEB12F}"/>
              </a:ext>
            </a:extLst>
          </p:cNvPr>
          <p:cNvSpPr/>
          <p:nvPr/>
        </p:nvSpPr>
        <p:spPr>
          <a:xfrm>
            <a:off x="4293831" y="266700"/>
            <a:ext cx="9700339" cy="1536896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  <a:gd name="connsiteX0" fmla="*/ 1158725 w 7702318"/>
              <a:gd name="connsiteY0" fmla="*/ 2050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1158725 w 7702318"/>
              <a:gd name="connsiteY6" fmla="*/ 2050 h 1197261"/>
              <a:gd name="connsiteX0" fmla="*/ 616312 w 7702318"/>
              <a:gd name="connsiteY0" fmla="*/ 0 h 1201617"/>
              <a:gd name="connsiteX1" fmla="*/ 7699588 w 7702318"/>
              <a:gd name="connsiteY1" fmla="*/ 4356 h 1201617"/>
              <a:gd name="connsiteX2" fmla="*/ 7702318 w 7702318"/>
              <a:gd name="connsiteY2" fmla="*/ 923370 h 1201617"/>
              <a:gd name="connsiteX3" fmla="*/ 6595981 w 7702318"/>
              <a:gd name="connsiteY3" fmla="*/ 1192092 h 1201617"/>
              <a:gd name="connsiteX4" fmla="*/ 3388 w 7702318"/>
              <a:gd name="connsiteY4" fmla="*/ 1201617 h 1201617"/>
              <a:gd name="connsiteX5" fmla="*/ 0 w 7702318"/>
              <a:gd name="connsiteY5" fmla="*/ 313557 h 1201617"/>
              <a:gd name="connsiteX6" fmla="*/ 616312 w 7702318"/>
              <a:gd name="connsiteY6" fmla="*/ 0 h 1201617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996334 w 7702318"/>
              <a:gd name="connsiteY3" fmla="*/ 1194142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09201 h 1197261"/>
              <a:gd name="connsiteX6" fmla="*/ 642142 w 769958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  <a:gd name="connsiteX0" fmla="*/ 638788 w 7696234"/>
              <a:gd name="connsiteY0" fmla="*/ 14864 h 1197261"/>
              <a:gd name="connsiteX1" fmla="*/ 7696234 w 7696234"/>
              <a:gd name="connsiteY1" fmla="*/ 0 h 1197261"/>
              <a:gd name="connsiteX2" fmla="*/ 7692507 w 7696234"/>
              <a:gd name="connsiteY2" fmla="*/ 816510 h 1197261"/>
              <a:gd name="connsiteX3" fmla="*/ 6992980 w 7696234"/>
              <a:gd name="connsiteY3" fmla="*/ 1194142 h 1197261"/>
              <a:gd name="connsiteX4" fmla="*/ 34 w 7696234"/>
              <a:gd name="connsiteY4" fmla="*/ 1197261 h 1197261"/>
              <a:gd name="connsiteX5" fmla="*/ 25704 w 7696234"/>
              <a:gd name="connsiteY5" fmla="*/ 395689 h 1197261"/>
              <a:gd name="connsiteX6" fmla="*/ 638788 w 7696234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9588" h="1197261">
                <a:moveTo>
                  <a:pt x="642142" y="14864"/>
                </a:moveTo>
                <a:lnTo>
                  <a:pt x="7699588" y="0"/>
                </a:lnTo>
                <a:cubicBezTo>
                  <a:pt x="7698346" y="272170"/>
                  <a:pt x="7697103" y="544340"/>
                  <a:pt x="7695861" y="816510"/>
                </a:cubicBezTo>
                <a:lnTo>
                  <a:pt x="6996334" y="1194142"/>
                </a:lnTo>
                <a:lnTo>
                  <a:pt x="3388" y="1197261"/>
                </a:lnTo>
                <a:cubicBezTo>
                  <a:pt x="2259" y="901241"/>
                  <a:pt x="1129" y="691709"/>
                  <a:pt x="0" y="395689"/>
                </a:cubicBezTo>
                <a:lnTo>
                  <a:pt x="642142" y="14864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Montserrat Classic"/>
              </a:rPr>
              <a:t>Emergency Assistance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54DF6-3B64-5212-A3A7-93AE610C4F90}"/>
              </a:ext>
            </a:extLst>
          </p:cNvPr>
          <p:cNvSpPr txBox="1"/>
          <p:nvPr/>
        </p:nvSpPr>
        <p:spPr>
          <a:xfrm>
            <a:off x="-14401800" y="1043017"/>
            <a:ext cx="8359938" cy="151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Telegraf Bold"/>
              </a:rPr>
              <a:t>MOTIVATION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BB0E44-7BB0-1E19-77F0-00F9C0F4391C}"/>
              </a:ext>
            </a:extLst>
          </p:cNvPr>
          <p:cNvGrpSpPr/>
          <p:nvPr/>
        </p:nvGrpSpPr>
        <p:grpSpPr>
          <a:xfrm>
            <a:off x="-8556462" y="3173921"/>
            <a:ext cx="7315200" cy="1828800"/>
            <a:chOff x="25069800" y="3173921"/>
            <a:chExt cx="7315200" cy="1828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118607-0327-6F91-AE96-0D7FBA733A27}"/>
                </a:ext>
              </a:extLst>
            </p:cNvPr>
            <p:cNvSpPr/>
            <p:nvPr/>
          </p:nvSpPr>
          <p:spPr>
            <a:xfrm>
              <a:off x="25069800" y="3173921"/>
              <a:ext cx="7315200" cy="182880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8E6F3E8-CF81-8959-1C9D-B328BFFE6B50}"/>
                </a:ext>
              </a:extLst>
            </p:cNvPr>
            <p:cNvSpPr txBox="1"/>
            <p:nvPr/>
          </p:nvSpPr>
          <p:spPr>
            <a:xfrm>
              <a:off x="25298400" y="3664487"/>
              <a:ext cx="6858000" cy="847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Pressing need to address safety concerns in home service appointments.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19036E-114E-BA89-A2CB-773BDE0C3CC1}"/>
              </a:ext>
            </a:extLst>
          </p:cNvPr>
          <p:cNvGrpSpPr/>
          <p:nvPr/>
        </p:nvGrpSpPr>
        <p:grpSpPr>
          <a:xfrm>
            <a:off x="-12214062" y="5492210"/>
            <a:ext cx="7315200" cy="1828800"/>
            <a:chOff x="21412200" y="5492210"/>
            <a:chExt cx="7315200" cy="1828800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8051492-9506-7A8E-1AA0-6DD30E4923F2}"/>
                </a:ext>
              </a:extLst>
            </p:cNvPr>
            <p:cNvSpPr/>
            <p:nvPr/>
          </p:nvSpPr>
          <p:spPr>
            <a:xfrm>
              <a:off x="21412200" y="5492210"/>
              <a:ext cx="7315200" cy="182880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8AEA614C-76E6-3296-B421-67836ACADFEC}"/>
                </a:ext>
              </a:extLst>
            </p:cNvPr>
            <p:cNvSpPr txBox="1"/>
            <p:nvPr/>
          </p:nvSpPr>
          <p:spPr>
            <a:xfrm>
              <a:off x="21640800" y="5758356"/>
              <a:ext cx="6858000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Enhance trust among users and increase utilization of home services for economic growth.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D0B035-8AB0-F36E-C896-3DE59FA4A9B4}"/>
              </a:ext>
            </a:extLst>
          </p:cNvPr>
          <p:cNvGrpSpPr/>
          <p:nvPr/>
        </p:nvGrpSpPr>
        <p:grpSpPr>
          <a:xfrm>
            <a:off x="-8556462" y="7810500"/>
            <a:ext cx="7315200" cy="1828800"/>
            <a:chOff x="25069800" y="7810500"/>
            <a:chExt cx="7315200" cy="1828800"/>
          </a:xfrm>
        </p:grpSpPr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F9FDE4B-9FBC-51DF-50D3-1C94A5620879}"/>
                </a:ext>
              </a:extLst>
            </p:cNvPr>
            <p:cNvSpPr/>
            <p:nvPr/>
          </p:nvSpPr>
          <p:spPr>
            <a:xfrm>
              <a:off x="25069800" y="7810500"/>
              <a:ext cx="7315200" cy="182880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5992E5D8-C065-5C2B-5C0F-31D1C80DE139}"/>
                </a:ext>
              </a:extLst>
            </p:cNvPr>
            <p:cNvSpPr txBox="1"/>
            <p:nvPr/>
          </p:nvSpPr>
          <p:spPr>
            <a:xfrm>
              <a:off x="25298400" y="8301066"/>
              <a:ext cx="6858000" cy="847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Aim to mitigate risks of unauthorized access and fraudulent activities.</a:t>
              </a:r>
            </a:p>
          </p:txBody>
        </p:sp>
      </p:grpSp>
      <p:pic>
        <p:nvPicPr>
          <p:cNvPr id="16" name="Picture 15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D790921F-EEE1-ECC1-7F8D-A19803270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3" y="8665787"/>
            <a:ext cx="4152097" cy="1735513"/>
          </a:xfrm>
          <a:prstGeom prst="rect">
            <a:avLst/>
          </a:prstGeom>
        </p:spPr>
      </p:pic>
      <p:pic>
        <p:nvPicPr>
          <p:cNvPr id="30" name="Picture 29" descr="A cellphone with a map and a person's face&#10;&#10;Description automatically generated">
            <a:extLst>
              <a:ext uri="{FF2B5EF4-FFF2-40B4-BE49-F238E27FC236}">
                <a16:creationId xmlns:a16="http://schemas.microsoft.com/office/drawing/2014/main" id="{09CD7240-3419-7EF0-2585-71EC8ADD5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086100"/>
            <a:ext cx="4682882" cy="6858067"/>
          </a:xfrm>
          <a:prstGeom prst="rect">
            <a:avLst/>
          </a:prstGeom>
        </p:spPr>
      </p:pic>
      <p:pic>
        <p:nvPicPr>
          <p:cNvPr id="32" name="Picture 31" descr="A phone with a screen showing a person's face&#10;&#10;Description automatically generated">
            <a:extLst>
              <a:ext uri="{FF2B5EF4-FFF2-40B4-BE49-F238E27FC236}">
                <a16:creationId xmlns:a16="http://schemas.microsoft.com/office/drawing/2014/main" id="{13323BEB-18E3-5EDC-55E6-B00992E0B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29" y="11218269"/>
            <a:ext cx="4685653" cy="6858067"/>
          </a:xfrm>
          <a:prstGeom prst="rect">
            <a:avLst/>
          </a:prstGeom>
        </p:spPr>
      </p:pic>
      <p:pic>
        <p:nvPicPr>
          <p:cNvPr id="34" name="Picture 33" descr="A screenshot of a phone&#10;&#10;Description automatically generated">
            <a:extLst>
              <a:ext uri="{FF2B5EF4-FFF2-40B4-BE49-F238E27FC236}">
                <a16:creationId xmlns:a16="http://schemas.microsoft.com/office/drawing/2014/main" id="{2185D87B-D271-A7B6-E214-47CE974D0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0078700"/>
            <a:ext cx="4682882" cy="6858067"/>
          </a:xfrm>
          <a:prstGeom prst="rect">
            <a:avLst/>
          </a:prstGeom>
        </p:spPr>
      </p:pic>
      <p:pic>
        <p:nvPicPr>
          <p:cNvPr id="41" name="Picture 40" descr="A screen shot of a cell phone&#10;&#10;Description automatically generated">
            <a:extLst>
              <a:ext uri="{FF2B5EF4-FFF2-40B4-BE49-F238E27FC236}">
                <a16:creationId xmlns:a16="http://schemas.microsoft.com/office/drawing/2014/main" id="{CA2654E7-4968-95AA-6158-90256ED8DD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18" y="3086100"/>
            <a:ext cx="4682882" cy="6858067"/>
          </a:xfrm>
          <a:prstGeom prst="rect">
            <a:avLst/>
          </a:prstGeom>
        </p:spPr>
      </p:pic>
      <p:pic>
        <p:nvPicPr>
          <p:cNvPr id="45" name="Picture 44" descr="A screen shot of a phone&#10;&#10;Description automatically generated">
            <a:extLst>
              <a:ext uri="{FF2B5EF4-FFF2-40B4-BE49-F238E27FC236}">
                <a16:creationId xmlns:a16="http://schemas.microsoft.com/office/drawing/2014/main" id="{06CA756B-B792-5A54-2CFE-B024DCB170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17" y="11218269"/>
            <a:ext cx="4685653" cy="6858067"/>
          </a:xfrm>
          <a:prstGeom prst="rect">
            <a:avLst/>
          </a:prstGeom>
        </p:spPr>
      </p:pic>
      <p:pic>
        <p:nvPicPr>
          <p:cNvPr id="47" name="Picture 46" descr="A cell phone with numbers and numbers on it&#10;&#10;Description automatically generated">
            <a:extLst>
              <a:ext uri="{FF2B5EF4-FFF2-40B4-BE49-F238E27FC236}">
                <a16:creationId xmlns:a16="http://schemas.microsoft.com/office/drawing/2014/main" id="{F9CCF552-8701-9A49-2E6E-C50F0DA1E7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46" y="20078700"/>
            <a:ext cx="4685653" cy="685806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47AF702-CBF3-3C1B-080D-3680A2F6563E}"/>
              </a:ext>
            </a:extLst>
          </p:cNvPr>
          <p:cNvCxnSpPr>
            <a:cxnSpLocks/>
          </p:cNvCxnSpPr>
          <p:nvPr/>
        </p:nvCxnSpPr>
        <p:spPr>
          <a:xfrm>
            <a:off x="9144000" y="3467100"/>
            <a:ext cx="0" cy="5681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49B0DF-7A9F-D033-ED17-8E3863DFA1AE}"/>
              </a:ext>
            </a:extLst>
          </p:cNvPr>
          <p:cNvSpPr txBox="1"/>
          <p:nvPr/>
        </p:nvSpPr>
        <p:spPr>
          <a:xfrm>
            <a:off x="3810001" y="2324100"/>
            <a:ext cx="468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>
                    <a:alpha val="78000"/>
                  </a:srgbClr>
                </a:solidFill>
                <a:latin typeface="Telegraf Bold"/>
              </a:rPr>
              <a:t>SERVICE SEEKER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E7B5E0-B743-3A85-40D0-AF0A398EE88C}"/>
              </a:ext>
            </a:extLst>
          </p:cNvPr>
          <p:cNvSpPr txBox="1"/>
          <p:nvPr/>
        </p:nvSpPr>
        <p:spPr>
          <a:xfrm>
            <a:off x="9795117" y="2334633"/>
            <a:ext cx="468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>
                    <a:alpha val="78000"/>
                  </a:srgbClr>
                </a:solidFill>
                <a:latin typeface="Telegraf Bold"/>
              </a:rPr>
              <a:t>SERVICE PROVIDER</a:t>
            </a: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33ACFE2F-45F6-2D5A-2F37-9C6F72AFDF5D}"/>
              </a:ext>
            </a:extLst>
          </p:cNvPr>
          <p:cNvSpPr/>
          <p:nvPr/>
        </p:nvSpPr>
        <p:spPr>
          <a:xfrm>
            <a:off x="10210800" y="-7117881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User Registration &amp; Profile Management</a:t>
            </a: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56791433-E273-3BCA-9EDA-B2143F304304}"/>
              </a:ext>
            </a:extLst>
          </p:cNvPr>
          <p:cNvSpPr/>
          <p:nvPr/>
        </p:nvSpPr>
        <p:spPr>
          <a:xfrm>
            <a:off x="5769416" y="-12001500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Service Provider Profile Creation &amp; Verification</a:t>
            </a:r>
          </a:p>
        </p:txBody>
      </p:sp>
      <p:sp>
        <p:nvSpPr>
          <p:cNvPr id="55" name="Rectangle 7">
            <a:extLst>
              <a:ext uri="{FF2B5EF4-FFF2-40B4-BE49-F238E27FC236}">
                <a16:creationId xmlns:a16="http://schemas.microsoft.com/office/drawing/2014/main" id="{796E1547-334E-51A7-054D-BBF78BE14452}"/>
              </a:ext>
            </a:extLst>
          </p:cNvPr>
          <p:cNvSpPr/>
          <p:nvPr/>
        </p:nvSpPr>
        <p:spPr>
          <a:xfrm>
            <a:off x="5769416" y="-9555395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Service Request Management</a:t>
            </a:r>
          </a:p>
        </p:txBody>
      </p:sp>
      <p:sp>
        <p:nvSpPr>
          <p:cNvPr id="56" name="Rectangle 7">
            <a:extLst>
              <a:ext uri="{FF2B5EF4-FFF2-40B4-BE49-F238E27FC236}">
                <a16:creationId xmlns:a16="http://schemas.microsoft.com/office/drawing/2014/main" id="{F6D64014-C08C-5447-1EB2-E06B07F5EBA5}"/>
              </a:ext>
            </a:extLst>
          </p:cNvPr>
          <p:cNvSpPr/>
          <p:nvPr/>
        </p:nvSpPr>
        <p:spPr>
          <a:xfrm>
            <a:off x="14652184" y="-7106357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Real-time Tracking of Service Providers</a:t>
            </a: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49762574-828A-D495-661B-40F3979CF5DF}"/>
              </a:ext>
            </a:extLst>
          </p:cNvPr>
          <p:cNvSpPr/>
          <p:nvPr/>
        </p:nvSpPr>
        <p:spPr>
          <a:xfrm>
            <a:off x="10210800" y="-9563100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Rating and Review System</a:t>
            </a:r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id="{2F7A6C09-389B-B154-CF52-FE6FB0C6DB78}"/>
              </a:ext>
            </a:extLst>
          </p:cNvPr>
          <p:cNvSpPr/>
          <p:nvPr/>
        </p:nvSpPr>
        <p:spPr>
          <a:xfrm>
            <a:off x="14652184" y="-4692628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Secure Payment Integration</a:t>
            </a:r>
          </a:p>
        </p:txBody>
      </p:sp>
    </p:spTree>
    <p:extLst>
      <p:ext uri="{BB962C8B-B14F-4D97-AF65-F5344CB8AC3E}">
        <p14:creationId xmlns:p14="http://schemas.microsoft.com/office/powerpoint/2010/main" val="311314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in a city&#10;&#10;Description automatically generated">
            <a:extLst>
              <a:ext uri="{FF2B5EF4-FFF2-40B4-BE49-F238E27FC236}">
                <a16:creationId xmlns:a16="http://schemas.microsoft.com/office/drawing/2014/main" id="{DF03A74A-DC5F-8EB5-72AA-1BB8164E9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4000"/>
                    </a14:imgEffect>
                    <a14:imgEffect>
                      <a14:brightnessContrast bright="-39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7875" y="-2551154"/>
            <a:ext cx="22860000" cy="12858750"/>
          </a:xfrm>
          <a:prstGeom prst="rect">
            <a:avLst/>
          </a:prstGeom>
        </p:spPr>
      </p:pic>
      <p:pic>
        <p:nvPicPr>
          <p:cNvPr id="43" name="ser" descr="A person in a city&#10;&#10;Description automatically generated">
            <a:extLst>
              <a:ext uri="{FF2B5EF4-FFF2-40B4-BE49-F238E27FC236}">
                <a16:creationId xmlns:a16="http://schemas.microsoft.com/office/drawing/2014/main" id="{0C0CFE85-7B5C-FEA1-C1B8-2D799375D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944" l="1938" r="90000">
                        <a14:foregroundMark x1="15094" y1="20333" x2="17563" y2="13556"/>
                        <a14:foregroundMark x1="17563" y1="13556" x2="19531" y2="18833"/>
                        <a14:foregroundMark x1="19531" y1="18833" x2="21406" y2="30111"/>
                        <a14:foregroundMark x1="21406" y1="30111" x2="24313" y2="30333"/>
                        <a14:foregroundMark x1="24620" y1="29600" x2="23750" y2="32556"/>
                        <a14:foregroundMark x1="23750" y1="32556" x2="28781" y2="61111"/>
                        <a14:foregroundMark x1="28781" y1="61111" x2="26281" y2="47944"/>
                        <a14:foregroundMark x1="26281" y1="47944" x2="18531" y2="33167"/>
                        <a14:foregroundMark x1="18531" y1="33167" x2="11063" y2="40444"/>
                        <a14:foregroundMark x1="11063" y1="40444" x2="7219" y2="51000"/>
                        <a14:foregroundMark x1="7219" y1="51000" x2="6719" y2="55556"/>
                        <a14:foregroundMark x1="6719" y1="55556" x2="12250" y2="41333"/>
                        <a14:foregroundMark x1="12250" y1="41333" x2="17625" y2="58278"/>
                        <a14:foregroundMark x1="17625" y1="58278" x2="10125" y2="83500"/>
                        <a14:foregroundMark x1="10125" y1="83500" x2="11406" y2="90111"/>
                        <a14:foregroundMark x1="11406" y1="90111" x2="15937" y2="74944"/>
                        <a14:foregroundMark x1="15937" y1="74944" x2="20125" y2="71500"/>
                        <a14:foregroundMark x1="20125" y1="71500" x2="23281" y2="84889"/>
                        <a14:foregroundMark x1="23281" y1="84889" x2="25031" y2="71889"/>
                        <a14:foregroundMark x1="25031" y1="71889" x2="19656" y2="45722"/>
                        <a14:foregroundMark x1="19656" y1="45722" x2="22375" y2="33278"/>
                        <a14:foregroundMark x1="18813" y1="15222" x2="19469" y2="22389"/>
                        <a14:foregroundMark x1="19469" y1="22389" x2="19469" y2="22389"/>
                        <a14:foregroundMark x1="20281" y1="16333" x2="21875" y2="23222"/>
                        <a14:foregroundMark x1="26000" y1="35333" x2="27719" y2="46444"/>
                        <a14:foregroundMark x1="28281" y1="38500" x2="29594" y2="38000"/>
                        <a14:foregroundMark x1="26469" y1="33444" x2="29812" y2="29889"/>
                        <a14:foregroundMark x1="31406" y1="35056" x2="32375" y2="33222"/>
                        <a14:foregroundMark x1="31531" y1="32333" x2="32031" y2="33111"/>
                        <a14:foregroundMark x1="29406" y1="58167" x2="29406" y2="60389"/>
                        <a14:foregroundMark x1="28969" y1="82722" x2="29469" y2="71111"/>
                        <a14:foregroundMark x1="29469" y1="71111" x2="28906" y2="65056"/>
                        <a14:foregroundMark x1="25563" y1="62611" x2="25563" y2="68167"/>
                        <a14:foregroundMark x1="25563" y1="68167" x2="25563" y2="68167"/>
                        <a14:foregroundMark x1="8781" y1="82889" x2="6875" y2="68167"/>
                        <a14:foregroundMark x1="6875" y1="68167" x2="8781" y2="50778"/>
                        <a14:foregroundMark x1="8781" y1="50778" x2="8438" y2="45667"/>
                        <a14:foregroundMark x1="4719" y1="83500" x2="1938" y2="81833"/>
                        <a14:foregroundMark x1="12500" y1="96944" x2="12375" y2="86833"/>
                        <a14:foregroundMark x1="10656" y1="24611" x2="9250" y2="20222"/>
                        <a14:foregroundMark x1="9250" y1="20222" x2="9031" y2="19833"/>
                        <a14:foregroundMark x1="25406" y1="20667" x2="24938" y2="22333"/>
                        <a14:foregroundMark x1="8094" y1="28111" x2="7031" y2="26056"/>
                        <a14:foregroundMark x1="30406" y1="28333" x2="30531" y2="29444"/>
                        <a14:foregroundMark x1="30062" y1="20833" x2="31625" y2="23778"/>
                        <a14:backgroundMark x1="51250" y1="37778" x2="49125" y2="36222"/>
                        <a14:backgroundMark x1="50906" y1="61944" x2="44063" y2="64611"/>
                        <a14:backgroundMark x1="44063" y1="64611" x2="44063" y2="64611"/>
                        <a14:backgroundMark x1="44063" y1="64611" x2="43125" y2="73111"/>
                        <a14:backgroundMark x1="43125" y1="73111" x2="43125" y2="73111"/>
                        <a14:backgroundMark x1="32250" y1="74778" x2="43688" y2="41056"/>
                        <a14:backgroundMark x1="43688" y1="41056" x2="43688" y2="41056"/>
                        <a14:backgroundMark x1="28688" y1="35000" x2="32625" y2="30778"/>
                        <a14:backgroundMark x1="32625" y1="30778" x2="32500" y2="28778"/>
                        <a14:backgroundMark x1="27156" y1="29778" x2="31125" y2="25722"/>
                        <a14:backgroundMark x1="31125" y1="25722" x2="31125" y2="25667"/>
                        <a14:backgroundMark x1="25344" y1="27389" x2="27875" y2="21000"/>
                        <a14:backgroundMark x1="27875" y1="21000" x2="28438" y2="21000"/>
                      </a14:backgroundRemoval>
                    </a14:imgEffect>
                    <a14:imgEffect>
                      <a14:saturation sat="94000"/>
                    </a14:imgEffect>
                    <a14:imgEffect>
                      <a14:brightnessContrast bright="-39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7875" y="-2551154"/>
            <a:ext cx="22860000" cy="12858750"/>
          </a:xfrm>
          <a:prstGeom prst="rect">
            <a:avLst/>
          </a:prstGeom>
        </p:spPr>
      </p:pic>
      <p:sp>
        <p:nvSpPr>
          <p:cNvPr id="40" name="Rectangle 7">
            <a:extLst>
              <a:ext uri="{FF2B5EF4-FFF2-40B4-BE49-F238E27FC236}">
                <a16:creationId xmlns:a16="http://schemas.microsoft.com/office/drawing/2014/main" id="{DF9BB860-8969-C446-8BAF-95AFCDAEB12F}"/>
              </a:ext>
            </a:extLst>
          </p:cNvPr>
          <p:cNvSpPr/>
          <p:nvPr/>
        </p:nvSpPr>
        <p:spPr>
          <a:xfrm>
            <a:off x="4293831" y="266700"/>
            <a:ext cx="9700339" cy="1536896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  <a:gd name="connsiteX0" fmla="*/ 1158725 w 7702318"/>
              <a:gd name="connsiteY0" fmla="*/ 2050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1158725 w 7702318"/>
              <a:gd name="connsiteY6" fmla="*/ 2050 h 1197261"/>
              <a:gd name="connsiteX0" fmla="*/ 616312 w 7702318"/>
              <a:gd name="connsiteY0" fmla="*/ 0 h 1201617"/>
              <a:gd name="connsiteX1" fmla="*/ 7699588 w 7702318"/>
              <a:gd name="connsiteY1" fmla="*/ 4356 h 1201617"/>
              <a:gd name="connsiteX2" fmla="*/ 7702318 w 7702318"/>
              <a:gd name="connsiteY2" fmla="*/ 923370 h 1201617"/>
              <a:gd name="connsiteX3" fmla="*/ 6595981 w 7702318"/>
              <a:gd name="connsiteY3" fmla="*/ 1192092 h 1201617"/>
              <a:gd name="connsiteX4" fmla="*/ 3388 w 7702318"/>
              <a:gd name="connsiteY4" fmla="*/ 1201617 h 1201617"/>
              <a:gd name="connsiteX5" fmla="*/ 0 w 7702318"/>
              <a:gd name="connsiteY5" fmla="*/ 313557 h 1201617"/>
              <a:gd name="connsiteX6" fmla="*/ 616312 w 7702318"/>
              <a:gd name="connsiteY6" fmla="*/ 0 h 1201617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996334 w 7702318"/>
              <a:gd name="connsiteY3" fmla="*/ 1194142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09201 h 1197261"/>
              <a:gd name="connsiteX6" fmla="*/ 642142 w 769958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  <a:gd name="connsiteX0" fmla="*/ 638788 w 7696234"/>
              <a:gd name="connsiteY0" fmla="*/ 14864 h 1197261"/>
              <a:gd name="connsiteX1" fmla="*/ 7696234 w 7696234"/>
              <a:gd name="connsiteY1" fmla="*/ 0 h 1197261"/>
              <a:gd name="connsiteX2" fmla="*/ 7692507 w 7696234"/>
              <a:gd name="connsiteY2" fmla="*/ 816510 h 1197261"/>
              <a:gd name="connsiteX3" fmla="*/ 6992980 w 7696234"/>
              <a:gd name="connsiteY3" fmla="*/ 1194142 h 1197261"/>
              <a:gd name="connsiteX4" fmla="*/ 34 w 7696234"/>
              <a:gd name="connsiteY4" fmla="*/ 1197261 h 1197261"/>
              <a:gd name="connsiteX5" fmla="*/ 25704 w 7696234"/>
              <a:gd name="connsiteY5" fmla="*/ 395689 h 1197261"/>
              <a:gd name="connsiteX6" fmla="*/ 638788 w 7696234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9588" h="1197261">
                <a:moveTo>
                  <a:pt x="642142" y="14864"/>
                </a:moveTo>
                <a:lnTo>
                  <a:pt x="7699588" y="0"/>
                </a:lnTo>
                <a:cubicBezTo>
                  <a:pt x="7698346" y="272170"/>
                  <a:pt x="7697103" y="544340"/>
                  <a:pt x="7695861" y="816510"/>
                </a:cubicBezTo>
                <a:lnTo>
                  <a:pt x="6996334" y="1194142"/>
                </a:lnTo>
                <a:lnTo>
                  <a:pt x="3388" y="1197261"/>
                </a:lnTo>
                <a:cubicBezTo>
                  <a:pt x="2259" y="901241"/>
                  <a:pt x="1129" y="691709"/>
                  <a:pt x="0" y="395689"/>
                </a:cubicBezTo>
                <a:lnTo>
                  <a:pt x="642142" y="14864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Montserrat Classic"/>
              </a:rPr>
              <a:t>Emergency Assistance</a:t>
            </a:r>
          </a:p>
        </p:txBody>
      </p:sp>
      <p:pic>
        <p:nvPicPr>
          <p:cNvPr id="16" name="Picture 15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D790921F-EEE1-ECC1-7F8D-A19803270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3" y="8665787"/>
            <a:ext cx="4152097" cy="1735513"/>
          </a:xfrm>
          <a:prstGeom prst="rect">
            <a:avLst/>
          </a:prstGeom>
        </p:spPr>
      </p:pic>
      <p:pic>
        <p:nvPicPr>
          <p:cNvPr id="30" name="Picture 29" descr="A cellphone with a map and a person's face&#10;&#10;Description automatically generated">
            <a:extLst>
              <a:ext uri="{FF2B5EF4-FFF2-40B4-BE49-F238E27FC236}">
                <a16:creationId xmlns:a16="http://schemas.microsoft.com/office/drawing/2014/main" id="{09CD7240-3419-7EF0-2585-71EC8ADD5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7658100"/>
            <a:ext cx="4682882" cy="6858067"/>
          </a:xfrm>
          <a:prstGeom prst="rect">
            <a:avLst/>
          </a:prstGeom>
        </p:spPr>
      </p:pic>
      <p:pic>
        <p:nvPicPr>
          <p:cNvPr id="32" name="Picture 31" descr="A phone with a screen showing a person's face&#10;&#10;Description automatically generated">
            <a:extLst>
              <a:ext uri="{FF2B5EF4-FFF2-40B4-BE49-F238E27FC236}">
                <a16:creationId xmlns:a16="http://schemas.microsoft.com/office/drawing/2014/main" id="{13323BEB-18E3-5EDC-55E6-B00992E0B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29" y="2933700"/>
            <a:ext cx="4685653" cy="6858067"/>
          </a:xfrm>
          <a:prstGeom prst="rect">
            <a:avLst/>
          </a:prstGeom>
        </p:spPr>
      </p:pic>
      <p:pic>
        <p:nvPicPr>
          <p:cNvPr id="34" name="Picture 33" descr="A screenshot of a phone&#10;&#10;Description automatically generated">
            <a:extLst>
              <a:ext uri="{FF2B5EF4-FFF2-40B4-BE49-F238E27FC236}">
                <a16:creationId xmlns:a16="http://schemas.microsoft.com/office/drawing/2014/main" id="{2185D87B-D271-A7B6-E214-47CE974D0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0934700"/>
            <a:ext cx="4682882" cy="6858067"/>
          </a:xfrm>
          <a:prstGeom prst="rect">
            <a:avLst/>
          </a:prstGeom>
        </p:spPr>
      </p:pic>
      <p:pic>
        <p:nvPicPr>
          <p:cNvPr id="41" name="Picture 40" descr="A screen shot of a cell phone&#10;&#10;Description automatically generated">
            <a:extLst>
              <a:ext uri="{FF2B5EF4-FFF2-40B4-BE49-F238E27FC236}">
                <a16:creationId xmlns:a16="http://schemas.microsoft.com/office/drawing/2014/main" id="{CA2654E7-4968-95AA-6158-90256ED8DD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18" y="-7658100"/>
            <a:ext cx="4682882" cy="6858067"/>
          </a:xfrm>
          <a:prstGeom prst="rect">
            <a:avLst/>
          </a:prstGeom>
        </p:spPr>
      </p:pic>
      <p:pic>
        <p:nvPicPr>
          <p:cNvPr id="45" name="Picture 44" descr="A screen shot of a phone&#10;&#10;Description automatically generated">
            <a:extLst>
              <a:ext uri="{FF2B5EF4-FFF2-40B4-BE49-F238E27FC236}">
                <a16:creationId xmlns:a16="http://schemas.microsoft.com/office/drawing/2014/main" id="{06CA756B-B792-5A54-2CFE-B024DCB170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17" y="2933700"/>
            <a:ext cx="4685653" cy="6858067"/>
          </a:xfrm>
          <a:prstGeom prst="rect">
            <a:avLst/>
          </a:prstGeom>
        </p:spPr>
      </p:pic>
      <p:pic>
        <p:nvPicPr>
          <p:cNvPr id="47" name="Picture 46" descr="A cell phone with numbers and numbers on it&#10;&#10;Description automatically generated">
            <a:extLst>
              <a:ext uri="{FF2B5EF4-FFF2-40B4-BE49-F238E27FC236}">
                <a16:creationId xmlns:a16="http://schemas.microsoft.com/office/drawing/2014/main" id="{F9CCF552-8701-9A49-2E6E-C50F0DA1E7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46" y="10934700"/>
            <a:ext cx="4685653" cy="685806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47AF702-CBF3-3C1B-080D-3680A2F6563E}"/>
              </a:ext>
            </a:extLst>
          </p:cNvPr>
          <p:cNvCxnSpPr>
            <a:cxnSpLocks/>
          </p:cNvCxnSpPr>
          <p:nvPr/>
        </p:nvCxnSpPr>
        <p:spPr>
          <a:xfrm>
            <a:off x="9144000" y="3467100"/>
            <a:ext cx="0" cy="5681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49B0DF-7A9F-D033-ED17-8E3863DFA1AE}"/>
              </a:ext>
            </a:extLst>
          </p:cNvPr>
          <p:cNvSpPr txBox="1"/>
          <p:nvPr/>
        </p:nvSpPr>
        <p:spPr>
          <a:xfrm>
            <a:off x="3810001" y="2324100"/>
            <a:ext cx="468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>
                    <a:alpha val="78000"/>
                  </a:srgbClr>
                </a:solidFill>
                <a:latin typeface="Telegraf Bold"/>
              </a:rPr>
              <a:t>SERVICE SEEKER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E7B5E0-B743-3A85-40D0-AF0A398EE88C}"/>
              </a:ext>
            </a:extLst>
          </p:cNvPr>
          <p:cNvSpPr txBox="1"/>
          <p:nvPr/>
        </p:nvSpPr>
        <p:spPr>
          <a:xfrm>
            <a:off x="9795117" y="2334633"/>
            <a:ext cx="468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>
                    <a:alpha val="78000"/>
                  </a:srgbClr>
                </a:solidFill>
                <a:latin typeface="Telegraf Bold"/>
              </a:rPr>
              <a:t>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400157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in a city&#10;&#10;Description automatically generated">
            <a:extLst>
              <a:ext uri="{FF2B5EF4-FFF2-40B4-BE49-F238E27FC236}">
                <a16:creationId xmlns:a16="http://schemas.microsoft.com/office/drawing/2014/main" id="{DF03A74A-DC5F-8EB5-72AA-1BB8164E9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4000"/>
                    </a14:imgEffect>
                    <a14:imgEffect>
                      <a14:brightnessContrast bright="-39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7875" y="-2551154"/>
            <a:ext cx="22860000" cy="12858750"/>
          </a:xfrm>
          <a:prstGeom prst="rect">
            <a:avLst/>
          </a:prstGeom>
        </p:spPr>
      </p:pic>
      <p:pic>
        <p:nvPicPr>
          <p:cNvPr id="43" name="ser" descr="A person in a city&#10;&#10;Description automatically generated">
            <a:extLst>
              <a:ext uri="{FF2B5EF4-FFF2-40B4-BE49-F238E27FC236}">
                <a16:creationId xmlns:a16="http://schemas.microsoft.com/office/drawing/2014/main" id="{0C0CFE85-7B5C-FEA1-C1B8-2D799375D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944" l="1938" r="90000">
                        <a14:foregroundMark x1="15094" y1="20333" x2="17563" y2="13556"/>
                        <a14:foregroundMark x1="17563" y1="13556" x2="19531" y2="18833"/>
                        <a14:foregroundMark x1="19531" y1="18833" x2="21406" y2="30111"/>
                        <a14:foregroundMark x1="21406" y1="30111" x2="24313" y2="30333"/>
                        <a14:foregroundMark x1="24620" y1="29600" x2="23750" y2="32556"/>
                        <a14:foregroundMark x1="23750" y1="32556" x2="28781" y2="61111"/>
                        <a14:foregroundMark x1="28781" y1="61111" x2="26281" y2="47944"/>
                        <a14:foregroundMark x1="26281" y1="47944" x2="18531" y2="33167"/>
                        <a14:foregroundMark x1="18531" y1="33167" x2="11063" y2="40444"/>
                        <a14:foregroundMark x1="11063" y1="40444" x2="7219" y2="51000"/>
                        <a14:foregroundMark x1="7219" y1="51000" x2="6719" y2="55556"/>
                        <a14:foregroundMark x1="6719" y1="55556" x2="12250" y2="41333"/>
                        <a14:foregroundMark x1="12250" y1="41333" x2="17625" y2="58278"/>
                        <a14:foregroundMark x1="17625" y1="58278" x2="10125" y2="83500"/>
                        <a14:foregroundMark x1="10125" y1="83500" x2="11406" y2="90111"/>
                        <a14:foregroundMark x1="11406" y1="90111" x2="15937" y2="74944"/>
                        <a14:foregroundMark x1="15937" y1="74944" x2="20125" y2="71500"/>
                        <a14:foregroundMark x1="20125" y1="71500" x2="23281" y2="84889"/>
                        <a14:foregroundMark x1="23281" y1="84889" x2="25031" y2="71889"/>
                        <a14:foregroundMark x1="25031" y1="71889" x2="19656" y2="45722"/>
                        <a14:foregroundMark x1="19656" y1="45722" x2="22375" y2="33278"/>
                        <a14:foregroundMark x1="18813" y1="15222" x2="19469" y2="22389"/>
                        <a14:foregroundMark x1="19469" y1="22389" x2="19469" y2="22389"/>
                        <a14:foregroundMark x1="20281" y1="16333" x2="21875" y2="23222"/>
                        <a14:foregroundMark x1="26000" y1="35333" x2="27719" y2="46444"/>
                        <a14:foregroundMark x1="28281" y1="38500" x2="29594" y2="38000"/>
                        <a14:foregroundMark x1="26469" y1="33444" x2="29812" y2="29889"/>
                        <a14:foregroundMark x1="31406" y1="35056" x2="32375" y2="33222"/>
                        <a14:foregroundMark x1="31531" y1="32333" x2="32031" y2="33111"/>
                        <a14:foregroundMark x1="29406" y1="58167" x2="29406" y2="60389"/>
                        <a14:foregroundMark x1="28969" y1="82722" x2="29469" y2="71111"/>
                        <a14:foregroundMark x1="29469" y1="71111" x2="28906" y2="65056"/>
                        <a14:foregroundMark x1="25563" y1="62611" x2="25563" y2="68167"/>
                        <a14:foregroundMark x1="25563" y1="68167" x2="25563" y2="68167"/>
                        <a14:foregroundMark x1="8781" y1="82889" x2="6875" y2="68167"/>
                        <a14:foregroundMark x1="6875" y1="68167" x2="8781" y2="50778"/>
                        <a14:foregroundMark x1="8781" y1="50778" x2="8438" y2="45667"/>
                        <a14:foregroundMark x1="4719" y1="83500" x2="1938" y2="81833"/>
                        <a14:foregroundMark x1="12500" y1="96944" x2="12375" y2="86833"/>
                        <a14:foregroundMark x1="10656" y1="24611" x2="9250" y2="20222"/>
                        <a14:foregroundMark x1="9250" y1="20222" x2="9031" y2="19833"/>
                        <a14:foregroundMark x1="25406" y1="20667" x2="24938" y2="22333"/>
                        <a14:foregroundMark x1="8094" y1="28111" x2="7031" y2="26056"/>
                        <a14:foregroundMark x1="30406" y1="28333" x2="30531" y2="29444"/>
                        <a14:foregroundMark x1="30062" y1="20833" x2="31625" y2="23778"/>
                        <a14:backgroundMark x1="51250" y1="37778" x2="49125" y2="36222"/>
                        <a14:backgroundMark x1="50906" y1="61944" x2="44063" y2="64611"/>
                        <a14:backgroundMark x1="44063" y1="64611" x2="44063" y2="64611"/>
                        <a14:backgroundMark x1="44063" y1="64611" x2="43125" y2="73111"/>
                        <a14:backgroundMark x1="43125" y1="73111" x2="43125" y2="73111"/>
                        <a14:backgroundMark x1="32250" y1="74778" x2="43688" y2="41056"/>
                        <a14:backgroundMark x1="43688" y1="41056" x2="43688" y2="41056"/>
                        <a14:backgroundMark x1="28688" y1="35000" x2="32625" y2="30778"/>
                        <a14:backgroundMark x1="32625" y1="30778" x2="32500" y2="28778"/>
                        <a14:backgroundMark x1="27156" y1="29778" x2="31125" y2="25722"/>
                        <a14:backgroundMark x1="31125" y1="25722" x2="31125" y2="25667"/>
                        <a14:backgroundMark x1="25344" y1="27389" x2="27875" y2="21000"/>
                        <a14:backgroundMark x1="27875" y1="21000" x2="28438" y2="21000"/>
                      </a14:backgroundRemoval>
                    </a14:imgEffect>
                    <a14:imgEffect>
                      <a14:saturation sat="94000"/>
                    </a14:imgEffect>
                    <a14:imgEffect>
                      <a14:brightnessContrast bright="-39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7875" y="-2551154"/>
            <a:ext cx="22860000" cy="12858750"/>
          </a:xfrm>
          <a:prstGeom prst="rect">
            <a:avLst/>
          </a:prstGeom>
        </p:spPr>
      </p:pic>
      <p:sp>
        <p:nvSpPr>
          <p:cNvPr id="40" name="Rectangle 7">
            <a:extLst>
              <a:ext uri="{FF2B5EF4-FFF2-40B4-BE49-F238E27FC236}">
                <a16:creationId xmlns:a16="http://schemas.microsoft.com/office/drawing/2014/main" id="{DF9BB860-8969-C446-8BAF-95AFCDAEB12F}"/>
              </a:ext>
            </a:extLst>
          </p:cNvPr>
          <p:cNvSpPr/>
          <p:nvPr/>
        </p:nvSpPr>
        <p:spPr>
          <a:xfrm>
            <a:off x="4293831" y="266700"/>
            <a:ext cx="9700339" cy="1536896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  <a:gd name="connsiteX0" fmla="*/ 1158725 w 7702318"/>
              <a:gd name="connsiteY0" fmla="*/ 2050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1158725 w 7702318"/>
              <a:gd name="connsiteY6" fmla="*/ 2050 h 1197261"/>
              <a:gd name="connsiteX0" fmla="*/ 616312 w 7702318"/>
              <a:gd name="connsiteY0" fmla="*/ 0 h 1201617"/>
              <a:gd name="connsiteX1" fmla="*/ 7699588 w 7702318"/>
              <a:gd name="connsiteY1" fmla="*/ 4356 h 1201617"/>
              <a:gd name="connsiteX2" fmla="*/ 7702318 w 7702318"/>
              <a:gd name="connsiteY2" fmla="*/ 923370 h 1201617"/>
              <a:gd name="connsiteX3" fmla="*/ 6595981 w 7702318"/>
              <a:gd name="connsiteY3" fmla="*/ 1192092 h 1201617"/>
              <a:gd name="connsiteX4" fmla="*/ 3388 w 7702318"/>
              <a:gd name="connsiteY4" fmla="*/ 1201617 h 1201617"/>
              <a:gd name="connsiteX5" fmla="*/ 0 w 7702318"/>
              <a:gd name="connsiteY5" fmla="*/ 313557 h 1201617"/>
              <a:gd name="connsiteX6" fmla="*/ 616312 w 7702318"/>
              <a:gd name="connsiteY6" fmla="*/ 0 h 1201617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996334 w 7702318"/>
              <a:gd name="connsiteY3" fmla="*/ 1194142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09201 h 1197261"/>
              <a:gd name="connsiteX6" fmla="*/ 642142 w 769958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  <a:gd name="connsiteX0" fmla="*/ 638788 w 7696234"/>
              <a:gd name="connsiteY0" fmla="*/ 14864 h 1197261"/>
              <a:gd name="connsiteX1" fmla="*/ 7696234 w 7696234"/>
              <a:gd name="connsiteY1" fmla="*/ 0 h 1197261"/>
              <a:gd name="connsiteX2" fmla="*/ 7692507 w 7696234"/>
              <a:gd name="connsiteY2" fmla="*/ 816510 h 1197261"/>
              <a:gd name="connsiteX3" fmla="*/ 6992980 w 7696234"/>
              <a:gd name="connsiteY3" fmla="*/ 1194142 h 1197261"/>
              <a:gd name="connsiteX4" fmla="*/ 34 w 7696234"/>
              <a:gd name="connsiteY4" fmla="*/ 1197261 h 1197261"/>
              <a:gd name="connsiteX5" fmla="*/ 25704 w 7696234"/>
              <a:gd name="connsiteY5" fmla="*/ 395689 h 1197261"/>
              <a:gd name="connsiteX6" fmla="*/ 638788 w 7696234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9588" h="1197261">
                <a:moveTo>
                  <a:pt x="642142" y="14864"/>
                </a:moveTo>
                <a:lnTo>
                  <a:pt x="7699588" y="0"/>
                </a:lnTo>
                <a:cubicBezTo>
                  <a:pt x="7698346" y="272170"/>
                  <a:pt x="7697103" y="544340"/>
                  <a:pt x="7695861" y="816510"/>
                </a:cubicBezTo>
                <a:lnTo>
                  <a:pt x="6996334" y="1194142"/>
                </a:lnTo>
                <a:lnTo>
                  <a:pt x="3388" y="1197261"/>
                </a:lnTo>
                <a:cubicBezTo>
                  <a:pt x="2259" y="901241"/>
                  <a:pt x="1129" y="691709"/>
                  <a:pt x="0" y="395689"/>
                </a:cubicBezTo>
                <a:lnTo>
                  <a:pt x="642142" y="14864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Montserrat Classic"/>
              </a:rPr>
              <a:t>Emergency Assistance</a:t>
            </a:r>
          </a:p>
        </p:txBody>
      </p:sp>
      <p:pic>
        <p:nvPicPr>
          <p:cNvPr id="16" name="Picture 15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D790921F-EEE1-ECC1-7F8D-A19803270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3" y="8665787"/>
            <a:ext cx="4152097" cy="1735513"/>
          </a:xfrm>
          <a:prstGeom prst="rect">
            <a:avLst/>
          </a:prstGeom>
        </p:spPr>
      </p:pic>
      <p:pic>
        <p:nvPicPr>
          <p:cNvPr id="32" name="Picture 31" descr="A phone with a screen showing a person's face&#10;&#10;Description automatically generated">
            <a:extLst>
              <a:ext uri="{FF2B5EF4-FFF2-40B4-BE49-F238E27FC236}">
                <a16:creationId xmlns:a16="http://schemas.microsoft.com/office/drawing/2014/main" id="{13323BEB-18E3-5EDC-55E6-B00992E0B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8267700"/>
            <a:ext cx="4685653" cy="6858067"/>
          </a:xfrm>
          <a:prstGeom prst="rect">
            <a:avLst/>
          </a:prstGeom>
        </p:spPr>
      </p:pic>
      <p:pic>
        <p:nvPicPr>
          <p:cNvPr id="34" name="Picture 33" descr="A screenshot of a phone&#10;&#10;Description automatically generated">
            <a:extLst>
              <a:ext uri="{FF2B5EF4-FFF2-40B4-BE49-F238E27FC236}">
                <a16:creationId xmlns:a16="http://schemas.microsoft.com/office/drawing/2014/main" id="{2185D87B-D271-A7B6-E214-47CE974D09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933700"/>
            <a:ext cx="4682882" cy="6858067"/>
          </a:xfrm>
          <a:prstGeom prst="rect">
            <a:avLst/>
          </a:prstGeom>
        </p:spPr>
      </p:pic>
      <p:pic>
        <p:nvPicPr>
          <p:cNvPr id="45" name="Picture 44" descr="A screen shot of a phone&#10;&#10;Description automatically generated">
            <a:extLst>
              <a:ext uri="{FF2B5EF4-FFF2-40B4-BE49-F238E27FC236}">
                <a16:creationId xmlns:a16="http://schemas.microsoft.com/office/drawing/2014/main" id="{06CA756B-B792-5A54-2CFE-B024DCB170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888" y="-8267700"/>
            <a:ext cx="4685653" cy="6858067"/>
          </a:xfrm>
          <a:prstGeom prst="rect">
            <a:avLst/>
          </a:prstGeom>
        </p:spPr>
      </p:pic>
      <p:pic>
        <p:nvPicPr>
          <p:cNvPr id="47" name="Picture 46" descr="A cell phone with numbers and numbers on it&#10;&#10;Description automatically generated">
            <a:extLst>
              <a:ext uri="{FF2B5EF4-FFF2-40B4-BE49-F238E27FC236}">
                <a16:creationId xmlns:a16="http://schemas.microsoft.com/office/drawing/2014/main" id="{F9CCF552-8701-9A49-2E6E-C50F0DA1E7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46" y="2933700"/>
            <a:ext cx="4685653" cy="685806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47AF702-CBF3-3C1B-080D-3680A2F6563E}"/>
              </a:ext>
            </a:extLst>
          </p:cNvPr>
          <p:cNvCxnSpPr>
            <a:cxnSpLocks/>
          </p:cNvCxnSpPr>
          <p:nvPr/>
        </p:nvCxnSpPr>
        <p:spPr>
          <a:xfrm>
            <a:off x="9144000" y="3467100"/>
            <a:ext cx="0" cy="5681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49B0DF-7A9F-D033-ED17-8E3863DFA1AE}"/>
              </a:ext>
            </a:extLst>
          </p:cNvPr>
          <p:cNvSpPr txBox="1"/>
          <p:nvPr/>
        </p:nvSpPr>
        <p:spPr>
          <a:xfrm>
            <a:off x="3810001" y="2324100"/>
            <a:ext cx="468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>
                    <a:alpha val="78000"/>
                  </a:srgbClr>
                </a:solidFill>
                <a:latin typeface="Telegraf Bold"/>
              </a:rPr>
              <a:t>SERVICE SEEKER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E7B5E0-B743-3A85-40D0-AF0A398EE88C}"/>
              </a:ext>
            </a:extLst>
          </p:cNvPr>
          <p:cNvSpPr txBox="1"/>
          <p:nvPr/>
        </p:nvSpPr>
        <p:spPr>
          <a:xfrm>
            <a:off x="9795117" y="2334633"/>
            <a:ext cx="468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>
                    <a:alpha val="78000"/>
                  </a:srgbClr>
                </a:solidFill>
                <a:latin typeface="Telegraf Bold"/>
              </a:rPr>
              <a:t>SERVICE PROVIDER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B9C5D5-CB74-A3E0-325F-DF26144FB82D}"/>
              </a:ext>
            </a:extLst>
          </p:cNvPr>
          <p:cNvGrpSpPr/>
          <p:nvPr/>
        </p:nvGrpSpPr>
        <p:grpSpPr>
          <a:xfrm>
            <a:off x="23879526" y="6640762"/>
            <a:ext cx="6600474" cy="1008633"/>
            <a:chOff x="1340057" y="7898883"/>
            <a:chExt cx="6600474" cy="10086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F1C051C-C199-B7AB-5055-86C9F3F3C80E}"/>
                </a:ext>
              </a:extLst>
            </p:cNvPr>
            <p:cNvGrpSpPr/>
            <p:nvPr/>
          </p:nvGrpSpPr>
          <p:grpSpPr>
            <a:xfrm>
              <a:off x="1340057" y="7898883"/>
              <a:ext cx="6600474" cy="1008633"/>
              <a:chOff x="1340057" y="7898883"/>
              <a:chExt cx="6600474" cy="1008633"/>
            </a:xfrm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AC91A216-533B-3E5B-4E50-9FE7B3285AA4}"/>
                  </a:ext>
                </a:extLst>
              </p:cNvPr>
              <p:cNvSpPr/>
              <p:nvPr/>
            </p:nvSpPr>
            <p:spPr>
              <a:xfrm>
                <a:off x="1514453" y="8002937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DC21C9-7EA2-8384-2EBC-968C39E1D330}"/>
                  </a:ext>
                </a:extLst>
              </p:cNvPr>
              <p:cNvGrpSpPr/>
              <p:nvPr/>
            </p:nvGrpSpPr>
            <p:grpSpPr>
              <a:xfrm>
                <a:off x="1340057" y="7898883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3B4C463-D309-1AAC-45DF-D0B03BFD63F0}"/>
                    </a:ext>
                  </a:extLst>
                </p:cNvPr>
                <p:cNvSpPr/>
                <p:nvPr/>
              </p:nvSpPr>
              <p:spPr>
                <a:xfrm>
                  <a:off x="2330985" y="7197051"/>
                  <a:ext cx="5896325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Isosceles Triangle 9">
                  <a:extLst>
                    <a:ext uri="{FF2B5EF4-FFF2-40B4-BE49-F238E27FC236}">
                      <a16:creationId xmlns:a16="http://schemas.microsoft.com/office/drawing/2014/main" id="{75C72D84-7FF9-64DE-5CDB-95A3E36841B5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Isosceles Triangle 10">
                  <a:extLst>
                    <a:ext uri="{FF2B5EF4-FFF2-40B4-BE49-F238E27FC236}">
                      <a16:creationId xmlns:a16="http://schemas.microsoft.com/office/drawing/2014/main" id="{6194ED09-4502-D001-1E78-2AB5F8E39565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" name="Picture 4" descr="Download Flutter Logo PNG and Vector (PDF, SVG, Ai, EPS) Free">
                <a:extLst>
                  <a:ext uri="{FF2B5EF4-FFF2-40B4-BE49-F238E27FC236}">
                    <a16:creationId xmlns:a16="http://schemas.microsoft.com/office/drawing/2014/main" id="{C94C9F39-A898-A95A-116D-0E09A1F12D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34" t="32787" r="69519" b="32943"/>
              <a:stretch/>
            </p:blipFill>
            <p:spPr bwMode="auto">
              <a:xfrm>
                <a:off x="1612065" y="8068372"/>
                <a:ext cx="617329" cy="669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56A7FE-6DCF-5220-F1CD-12B718BF0EA5}"/>
                </a:ext>
              </a:extLst>
            </p:cNvPr>
            <p:cNvSpPr txBox="1"/>
            <p:nvPr/>
          </p:nvSpPr>
          <p:spPr>
            <a:xfrm>
              <a:off x="2912313" y="8058595"/>
              <a:ext cx="467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FLUTTER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08712A-5217-A16C-0087-B90FC8EAFFC7}"/>
              </a:ext>
            </a:extLst>
          </p:cNvPr>
          <p:cNvGrpSpPr/>
          <p:nvPr/>
        </p:nvGrpSpPr>
        <p:grpSpPr>
          <a:xfrm>
            <a:off x="-7696200" y="3235557"/>
            <a:ext cx="6600474" cy="1008633"/>
            <a:chOff x="1408193" y="9388345"/>
            <a:chExt cx="6600474" cy="100863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14E8EC-AFF7-31CB-A450-7C528C43A999}"/>
                </a:ext>
              </a:extLst>
            </p:cNvPr>
            <p:cNvGrpSpPr/>
            <p:nvPr/>
          </p:nvGrpSpPr>
          <p:grpSpPr>
            <a:xfrm>
              <a:off x="1408193" y="9388345"/>
              <a:ext cx="6600474" cy="1008633"/>
              <a:chOff x="1408193" y="9388345"/>
              <a:chExt cx="6600474" cy="1008633"/>
            </a:xfrm>
          </p:grpSpPr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E74BE342-D189-0EC3-5B7D-680CF577CC2A}"/>
                  </a:ext>
                </a:extLst>
              </p:cNvPr>
              <p:cNvSpPr/>
              <p:nvPr/>
            </p:nvSpPr>
            <p:spPr>
              <a:xfrm>
                <a:off x="1582589" y="9492399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BD410B6-A02E-6D53-BAE8-D8C3921F5DED}"/>
                  </a:ext>
                </a:extLst>
              </p:cNvPr>
              <p:cNvGrpSpPr/>
              <p:nvPr/>
            </p:nvGrpSpPr>
            <p:grpSpPr>
              <a:xfrm>
                <a:off x="1408193" y="9388345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2A34D06-81E9-9A79-BDF8-BCC8A1EEA0F0}"/>
                    </a:ext>
                  </a:extLst>
                </p:cNvPr>
                <p:cNvSpPr/>
                <p:nvPr/>
              </p:nvSpPr>
              <p:spPr>
                <a:xfrm>
                  <a:off x="2330986" y="7197051"/>
                  <a:ext cx="5896324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Isosceles Triangle 19">
                  <a:extLst>
                    <a:ext uri="{FF2B5EF4-FFF2-40B4-BE49-F238E27FC236}">
                      <a16:creationId xmlns:a16="http://schemas.microsoft.com/office/drawing/2014/main" id="{3CE74E77-8776-C699-31F8-4B9C84D5F93D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FBD1361-DAD3-09AD-80E2-67AEB02BD9B2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8" name="Picture 2" descr="MERN Stack - Javatpoint">
                <a:extLst>
                  <a:ext uri="{FF2B5EF4-FFF2-40B4-BE49-F238E27FC236}">
                    <a16:creationId xmlns:a16="http://schemas.microsoft.com/office/drawing/2014/main" id="{8BCE1558-185E-141E-A111-6FAF79E298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50" t="2137" r="85358" b="68735"/>
              <a:stretch/>
            </p:blipFill>
            <p:spPr bwMode="auto">
              <a:xfrm>
                <a:off x="1758419" y="9486476"/>
                <a:ext cx="609441" cy="800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8A6920-2199-81BD-1883-05FAB3EBC833}"/>
                </a:ext>
              </a:extLst>
            </p:cNvPr>
            <p:cNvSpPr txBox="1"/>
            <p:nvPr/>
          </p:nvSpPr>
          <p:spPr>
            <a:xfrm>
              <a:off x="2980449" y="9532795"/>
              <a:ext cx="467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MONGO DB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73AEB4-E14C-0802-A956-EA3B244236DC}"/>
              </a:ext>
            </a:extLst>
          </p:cNvPr>
          <p:cNvGrpSpPr/>
          <p:nvPr/>
        </p:nvGrpSpPr>
        <p:grpSpPr>
          <a:xfrm>
            <a:off x="-14706600" y="7335267"/>
            <a:ext cx="6600474" cy="1008633"/>
            <a:chOff x="1366820" y="6644163"/>
            <a:chExt cx="6600474" cy="100863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EE5386D-78E1-AABB-FAA6-3A079AF64CCE}"/>
                </a:ext>
              </a:extLst>
            </p:cNvPr>
            <p:cNvGrpSpPr/>
            <p:nvPr/>
          </p:nvGrpSpPr>
          <p:grpSpPr>
            <a:xfrm>
              <a:off x="1366820" y="6644163"/>
              <a:ext cx="6600474" cy="1008633"/>
              <a:chOff x="1408193" y="9388345"/>
              <a:chExt cx="6600474" cy="1008633"/>
            </a:xfrm>
          </p:grpSpPr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5815B752-7AFB-73DB-2241-9C77EACB597E}"/>
                  </a:ext>
                </a:extLst>
              </p:cNvPr>
              <p:cNvSpPr/>
              <p:nvPr/>
            </p:nvSpPr>
            <p:spPr>
              <a:xfrm>
                <a:off x="1582589" y="9492399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A84FB21-235D-A9BC-1ADA-313919176AFD}"/>
                  </a:ext>
                </a:extLst>
              </p:cNvPr>
              <p:cNvGrpSpPr/>
              <p:nvPr/>
            </p:nvGrpSpPr>
            <p:grpSpPr>
              <a:xfrm>
                <a:off x="1408193" y="9388345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F8D5966-F2FB-FDDE-44C8-F5CB21263D5C}"/>
                    </a:ext>
                  </a:extLst>
                </p:cNvPr>
                <p:cNvSpPr/>
                <p:nvPr/>
              </p:nvSpPr>
              <p:spPr>
                <a:xfrm>
                  <a:off x="2330985" y="7197051"/>
                  <a:ext cx="5896325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Isosceles Triangle 30">
                  <a:extLst>
                    <a:ext uri="{FF2B5EF4-FFF2-40B4-BE49-F238E27FC236}">
                      <a16:creationId xmlns:a16="http://schemas.microsoft.com/office/drawing/2014/main" id="{759A6753-130B-040B-207D-DC2CEF7EE386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E19618B-50E6-A27D-CFCC-DF81CE646662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4" name="Picture 6" descr="React.js Logo History – Design, History and Evolution">
              <a:extLst>
                <a:ext uri="{FF2B5EF4-FFF2-40B4-BE49-F238E27FC236}">
                  <a16:creationId xmlns:a16="http://schemas.microsoft.com/office/drawing/2014/main" id="{4616E2F9-37F6-599D-8582-75E6BB4DD4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" t="21083" r="59120" b="21544"/>
            <a:stretch/>
          </p:blipFill>
          <p:spPr bwMode="auto">
            <a:xfrm>
              <a:off x="1661767" y="6832166"/>
              <a:ext cx="719999" cy="623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3E4449-96EB-D645-E0BD-5AAB0A8974C7}"/>
                </a:ext>
              </a:extLst>
            </p:cNvPr>
            <p:cNvSpPr txBox="1"/>
            <p:nvPr/>
          </p:nvSpPr>
          <p:spPr>
            <a:xfrm>
              <a:off x="2939075" y="6799801"/>
              <a:ext cx="46761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REACT JS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7EC18D-4DAE-4559-C760-77F0ED1A99E6}"/>
              </a:ext>
            </a:extLst>
          </p:cNvPr>
          <p:cNvGrpSpPr/>
          <p:nvPr/>
        </p:nvGrpSpPr>
        <p:grpSpPr>
          <a:xfrm>
            <a:off x="-12268200" y="5968697"/>
            <a:ext cx="6600474" cy="1008633"/>
            <a:chOff x="1340057" y="5295028"/>
            <a:chExt cx="6600474" cy="100863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B347C4-2D35-C004-FCC9-6BB6BB54B5C3}"/>
                </a:ext>
              </a:extLst>
            </p:cNvPr>
            <p:cNvGrpSpPr/>
            <p:nvPr/>
          </p:nvGrpSpPr>
          <p:grpSpPr>
            <a:xfrm>
              <a:off x="1340057" y="5295028"/>
              <a:ext cx="6600474" cy="1008633"/>
              <a:chOff x="1340057" y="7898883"/>
              <a:chExt cx="6600474" cy="1008633"/>
            </a:xfrm>
          </p:grpSpPr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7C1314BF-524B-6351-AC7B-F905EE3C96AE}"/>
                  </a:ext>
                </a:extLst>
              </p:cNvPr>
              <p:cNvSpPr/>
              <p:nvPr/>
            </p:nvSpPr>
            <p:spPr>
              <a:xfrm>
                <a:off x="1514453" y="8002937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18B320A-D066-8CC8-7CF0-106752361E9F}"/>
                  </a:ext>
                </a:extLst>
              </p:cNvPr>
              <p:cNvGrpSpPr/>
              <p:nvPr/>
            </p:nvGrpSpPr>
            <p:grpSpPr>
              <a:xfrm>
                <a:off x="1340057" y="7898883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E0E5D56-41D1-939A-EDFA-01948DA9E6BF}"/>
                    </a:ext>
                  </a:extLst>
                </p:cNvPr>
                <p:cNvSpPr/>
                <p:nvPr/>
              </p:nvSpPr>
              <p:spPr>
                <a:xfrm>
                  <a:off x="2330986" y="7197051"/>
                  <a:ext cx="5896324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Isosceles Triangle 45">
                  <a:extLst>
                    <a:ext uri="{FF2B5EF4-FFF2-40B4-BE49-F238E27FC236}">
                      <a16:creationId xmlns:a16="http://schemas.microsoft.com/office/drawing/2014/main" id="{1065083D-DEC5-F3D5-3619-77BB904D32DA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20503AE0-DB88-06C2-A925-4AF2D8D78F4A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37" name="Picture 2" descr="MERN Stack - Javatpoint">
              <a:extLst>
                <a:ext uri="{FF2B5EF4-FFF2-40B4-BE49-F238E27FC236}">
                  <a16:creationId xmlns:a16="http://schemas.microsoft.com/office/drawing/2014/main" id="{55D8733B-AA66-AACE-1101-D8CAB03923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0863" b="97574" l="67257" r="79941">
                          <a14:foregroundMark x1="67552" y1="85445" x2="68830" y2="94340"/>
                          <a14:foregroundMark x1="68830" y1="94340" x2="76008" y2="89892"/>
                          <a14:foregroundMark x1="76008" y1="89892" x2="76008" y2="89892"/>
                          <a14:foregroundMark x1="78859" y1="84771" x2="79941" y2="85984"/>
                          <a14:foregroundMark x1="71681" y1="80863" x2="73058" y2="822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74" t="79359" r="18474" b="333"/>
            <a:stretch/>
          </p:blipFill>
          <p:spPr bwMode="auto">
            <a:xfrm>
              <a:off x="1627409" y="5453796"/>
              <a:ext cx="747041" cy="70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8FD7D6-B8C4-8126-81FA-C958BDA1867E}"/>
                </a:ext>
              </a:extLst>
            </p:cNvPr>
            <p:cNvSpPr txBox="1"/>
            <p:nvPr/>
          </p:nvSpPr>
          <p:spPr>
            <a:xfrm>
              <a:off x="2912312" y="5499851"/>
              <a:ext cx="46761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NODE JS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8D283EF-8F15-2308-65D4-FA2024603A79}"/>
              </a:ext>
            </a:extLst>
          </p:cNvPr>
          <p:cNvGrpSpPr/>
          <p:nvPr/>
        </p:nvGrpSpPr>
        <p:grpSpPr>
          <a:xfrm>
            <a:off x="-9829800" y="4602127"/>
            <a:ext cx="6600474" cy="1008633"/>
            <a:chOff x="1429963" y="4105715"/>
            <a:chExt cx="6600474" cy="100863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F8FB9CC-E3F2-D20F-A126-63215934F812}"/>
                </a:ext>
              </a:extLst>
            </p:cNvPr>
            <p:cNvGrpSpPr/>
            <p:nvPr/>
          </p:nvGrpSpPr>
          <p:grpSpPr>
            <a:xfrm>
              <a:off x="1429963" y="4105715"/>
              <a:ext cx="6600474" cy="1008633"/>
              <a:chOff x="1340057" y="7898883"/>
              <a:chExt cx="6600474" cy="1008633"/>
            </a:xfrm>
          </p:grpSpPr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2761C654-D4BE-9BFA-70E5-9543D310C2CF}"/>
                  </a:ext>
                </a:extLst>
              </p:cNvPr>
              <p:cNvSpPr/>
              <p:nvPr/>
            </p:nvSpPr>
            <p:spPr>
              <a:xfrm>
                <a:off x="1514453" y="8002937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B4E9C81-5DDC-9C43-F26D-5D114D79AC76}"/>
                  </a:ext>
                </a:extLst>
              </p:cNvPr>
              <p:cNvGrpSpPr/>
              <p:nvPr/>
            </p:nvGrpSpPr>
            <p:grpSpPr>
              <a:xfrm>
                <a:off x="1340057" y="7898883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4C69611-9C7C-1FB8-B173-78DB0C34618A}"/>
                    </a:ext>
                  </a:extLst>
                </p:cNvPr>
                <p:cNvSpPr/>
                <p:nvPr/>
              </p:nvSpPr>
              <p:spPr>
                <a:xfrm>
                  <a:off x="2330986" y="7197051"/>
                  <a:ext cx="5896324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8C66242A-3FB4-28E4-9BBC-5376917C724A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94B51DA5-7CEC-1D7B-035F-03C53D69FC61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ED43FB7B-783E-6B54-3BF1-3541531A3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087" y="4305191"/>
              <a:ext cx="609679" cy="609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216D9-C099-C6CD-F9E6-A3B999436707}"/>
                </a:ext>
              </a:extLst>
            </p:cNvPr>
            <p:cNvSpPr txBox="1"/>
            <p:nvPr/>
          </p:nvSpPr>
          <p:spPr>
            <a:xfrm>
              <a:off x="3002218" y="4270803"/>
              <a:ext cx="467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EXPRESS JS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4D65795-9099-5A13-455A-66831ABCF994}"/>
              </a:ext>
            </a:extLst>
          </p:cNvPr>
          <p:cNvGrpSpPr/>
          <p:nvPr/>
        </p:nvGrpSpPr>
        <p:grpSpPr>
          <a:xfrm>
            <a:off x="19059876" y="3932393"/>
            <a:ext cx="6600474" cy="1008633"/>
            <a:chOff x="11629675" y="4717503"/>
            <a:chExt cx="6600474" cy="100863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445D4FA-E642-712F-1BD6-CACF7C75A322}"/>
                </a:ext>
              </a:extLst>
            </p:cNvPr>
            <p:cNvGrpSpPr/>
            <p:nvPr/>
          </p:nvGrpSpPr>
          <p:grpSpPr>
            <a:xfrm>
              <a:off x="11629675" y="4717503"/>
              <a:ext cx="6600474" cy="1008633"/>
              <a:chOff x="1429963" y="4105715"/>
              <a:chExt cx="6600474" cy="1008633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82C9FCB8-FB96-BD0A-CB4D-7528F58DD6B3}"/>
                  </a:ext>
                </a:extLst>
              </p:cNvPr>
              <p:cNvGrpSpPr/>
              <p:nvPr/>
            </p:nvGrpSpPr>
            <p:grpSpPr>
              <a:xfrm>
                <a:off x="1429963" y="4105715"/>
                <a:ext cx="6600474" cy="1008633"/>
                <a:chOff x="1340057" y="7898883"/>
                <a:chExt cx="6600474" cy="1008633"/>
              </a:xfrm>
            </p:grpSpPr>
            <p:sp>
              <p:nvSpPr>
                <p:cNvPr id="66" name="Hexagon 65">
                  <a:extLst>
                    <a:ext uri="{FF2B5EF4-FFF2-40B4-BE49-F238E27FC236}">
                      <a16:creationId xmlns:a16="http://schemas.microsoft.com/office/drawing/2014/main" id="{51167EA8-AD93-BAB3-131B-6CE597023539}"/>
                    </a:ext>
                  </a:extLst>
                </p:cNvPr>
                <p:cNvSpPr/>
                <p:nvPr/>
              </p:nvSpPr>
              <p:spPr>
                <a:xfrm>
                  <a:off x="1514453" y="8002937"/>
                  <a:ext cx="961103" cy="800524"/>
                </a:xfrm>
                <a:prstGeom prst="hexagon">
                  <a:avLst>
                    <a:gd name="adj" fmla="val 35708"/>
                    <a:gd name="vf" fmla="val 11547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01B6EF2D-5C25-3B2D-2E02-500505BB8895}"/>
                    </a:ext>
                  </a:extLst>
                </p:cNvPr>
                <p:cNvGrpSpPr/>
                <p:nvPr/>
              </p:nvGrpSpPr>
              <p:grpSpPr>
                <a:xfrm>
                  <a:off x="1340057" y="7898883"/>
                  <a:ext cx="6600474" cy="1008633"/>
                  <a:chOff x="1978910" y="7197050"/>
                  <a:chExt cx="6600474" cy="1008633"/>
                </a:xfrm>
                <a:gradFill>
                  <a:gsLst>
                    <a:gs pos="0">
                      <a:schemeClr val="bg1">
                        <a:shade val="30000"/>
                        <a:satMod val="115000"/>
                        <a:alpha val="66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alpha val="23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16200000" scaled="1"/>
                </a:gradFill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F30E1EB6-92E6-C744-A33D-AE644B9F0060}"/>
                      </a:ext>
                    </a:extLst>
                  </p:cNvPr>
                  <p:cNvSpPr/>
                  <p:nvPr/>
                </p:nvSpPr>
                <p:spPr>
                  <a:xfrm>
                    <a:off x="2330986" y="7197051"/>
                    <a:ext cx="5896324" cy="1008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Isosceles Triangle 68">
                    <a:extLst>
                      <a:ext uri="{FF2B5EF4-FFF2-40B4-BE49-F238E27FC236}">
                        <a16:creationId xmlns:a16="http://schemas.microsoft.com/office/drawing/2014/main" id="{7EC910FE-7671-3B14-3436-E9A9A215996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50631" y="7525329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Isosceles Triangle 69">
                    <a:extLst>
                      <a:ext uri="{FF2B5EF4-FFF2-40B4-BE49-F238E27FC236}">
                        <a16:creationId xmlns:a16="http://schemas.microsoft.com/office/drawing/2014/main" id="{5E9CF3E0-E32C-BAF3-C769-D382D84AEF7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899031" y="7525330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1379857-4081-3729-7436-6F7865F124B4}"/>
                  </a:ext>
                </a:extLst>
              </p:cNvPr>
              <p:cNvSpPr txBox="1"/>
              <p:nvPr/>
            </p:nvSpPr>
            <p:spPr>
              <a:xfrm>
                <a:off x="2601888" y="4270803"/>
                <a:ext cx="54285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PAYMENT GATEWAY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761C400-402C-E0E2-4AD2-30DFEF9EB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947453" y="4904846"/>
              <a:ext cx="658370" cy="65837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8B6C231-9625-0278-7812-41CD485E45A5}"/>
              </a:ext>
            </a:extLst>
          </p:cNvPr>
          <p:cNvGrpSpPr/>
          <p:nvPr/>
        </p:nvGrpSpPr>
        <p:grpSpPr>
          <a:xfrm>
            <a:off x="21193477" y="5292957"/>
            <a:ext cx="6600474" cy="1008633"/>
            <a:chOff x="11680269" y="6096827"/>
            <a:chExt cx="6600474" cy="100863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C2AD2C0-6258-D930-6006-62FF8DC8382B}"/>
                </a:ext>
              </a:extLst>
            </p:cNvPr>
            <p:cNvGrpSpPr/>
            <p:nvPr/>
          </p:nvGrpSpPr>
          <p:grpSpPr>
            <a:xfrm>
              <a:off x="11680269" y="6096827"/>
              <a:ext cx="6600474" cy="1008633"/>
              <a:chOff x="1429963" y="4105715"/>
              <a:chExt cx="6600474" cy="1008633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7526362-0D21-AC53-2171-A54DCF3E0C88}"/>
                  </a:ext>
                </a:extLst>
              </p:cNvPr>
              <p:cNvGrpSpPr/>
              <p:nvPr/>
            </p:nvGrpSpPr>
            <p:grpSpPr>
              <a:xfrm>
                <a:off x="1429963" y="4105715"/>
                <a:ext cx="6600474" cy="1008633"/>
                <a:chOff x="1340057" y="7898883"/>
                <a:chExt cx="6600474" cy="1008633"/>
              </a:xfrm>
            </p:grpSpPr>
            <p:sp>
              <p:nvSpPr>
                <p:cNvPr id="76" name="Hexagon 75">
                  <a:extLst>
                    <a:ext uri="{FF2B5EF4-FFF2-40B4-BE49-F238E27FC236}">
                      <a16:creationId xmlns:a16="http://schemas.microsoft.com/office/drawing/2014/main" id="{D8680960-3097-81BC-F93C-2A7D80FE1D8F}"/>
                    </a:ext>
                  </a:extLst>
                </p:cNvPr>
                <p:cNvSpPr/>
                <p:nvPr/>
              </p:nvSpPr>
              <p:spPr>
                <a:xfrm>
                  <a:off x="1514453" y="8002937"/>
                  <a:ext cx="961103" cy="800524"/>
                </a:xfrm>
                <a:prstGeom prst="hexagon">
                  <a:avLst>
                    <a:gd name="adj" fmla="val 35708"/>
                    <a:gd name="vf" fmla="val 11547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4DE39B6B-9D6E-5959-059F-2F08DD40717F}"/>
                    </a:ext>
                  </a:extLst>
                </p:cNvPr>
                <p:cNvGrpSpPr/>
                <p:nvPr/>
              </p:nvGrpSpPr>
              <p:grpSpPr>
                <a:xfrm>
                  <a:off x="1340057" y="7898883"/>
                  <a:ext cx="6600474" cy="1008633"/>
                  <a:chOff x="1978910" y="7197050"/>
                  <a:chExt cx="6600474" cy="1008633"/>
                </a:xfrm>
                <a:gradFill>
                  <a:gsLst>
                    <a:gs pos="0">
                      <a:schemeClr val="bg1">
                        <a:shade val="30000"/>
                        <a:satMod val="115000"/>
                        <a:alpha val="66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alpha val="23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16200000" scaled="1"/>
                </a:gradFill>
              </p:grpSpPr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D3EDA168-0B28-5FC2-3349-3559DE7759A9}"/>
                      </a:ext>
                    </a:extLst>
                  </p:cNvPr>
                  <p:cNvSpPr/>
                  <p:nvPr/>
                </p:nvSpPr>
                <p:spPr>
                  <a:xfrm>
                    <a:off x="2330986" y="7197051"/>
                    <a:ext cx="5896324" cy="1008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Isosceles Triangle 78">
                    <a:extLst>
                      <a:ext uri="{FF2B5EF4-FFF2-40B4-BE49-F238E27FC236}">
                        <a16:creationId xmlns:a16="http://schemas.microsoft.com/office/drawing/2014/main" id="{3E199249-1D3F-6AAE-36C4-D1C867404D9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50631" y="7525329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Isosceles Triangle 79">
                    <a:extLst>
                      <a:ext uri="{FF2B5EF4-FFF2-40B4-BE49-F238E27FC236}">
                        <a16:creationId xmlns:a16="http://schemas.microsoft.com/office/drawing/2014/main" id="{EC5E3B24-53DC-2518-BFC2-52F9B77822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899031" y="7525330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12C841-E290-B31D-4B02-265E5B4362DF}"/>
                  </a:ext>
                </a:extLst>
              </p:cNvPr>
              <p:cNvSpPr txBox="1"/>
              <p:nvPr/>
            </p:nvSpPr>
            <p:spPr>
              <a:xfrm>
                <a:off x="2601888" y="4270803"/>
                <a:ext cx="54285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GOOGLE MAPS API</a:t>
                </a:r>
              </a:p>
            </p:txBody>
          </p:sp>
        </p:grpSp>
        <p:pic>
          <p:nvPicPr>
            <p:cNvPr id="73" name="Picture 10" descr="google-maps-partner | Analytics">
              <a:extLst>
                <a:ext uri="{FF2B5EF4-FFF2-40B4-BE49-F238E27FC236}">
                  <a16:creationId xmlns:a16="http://schemas.microsoft.com/office/drawing/2014/main" id="{6758B4FD-D773-D44B-CF4B-813BABC9F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29" t="5828" r="43445" b="47802"/>
            <a:stretch/>
          </p:blipFill>
          <p:spPr bwMode="auto">
            <a:xfrm>
              <a:off x="12068769" y="6257316"/>
              <a:ext cx="485419" cy="666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659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05C4F-926E-FA68-02E2-2320ECAC6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 descr="A person standing on a platform in a factory&#10;&#10;Description automatically generated">
            <a:extLst>
              <a:ext uri="{FF2B5EF4-FFF2-40B4-BE49-F238E27FC236}">
                <a16:creationId xmlns:a16="http://schemas.microsoft.com/office/drawing/2014/main" id="{AC684DC8-08FD-DC6B-C288-70EDEF394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250" y1="38574" x2="34277" y2="37793"/>
                        <a14:foregroundMark x1="34277" y1="37793" x2="35449" y2="40039"/>
                        <a14:foregroundMark x1="35449" y1="40039" x2="33984" y2="41797"/>
                        <a14:foregroundMark x1="33984" y1="41797" x2="32617" y2="39258"/>
                        <a14:foregroundMark x1="32617" y1="43848" x2="30078" y2="47949"/>
                        <a14:foregroundMark x1="30078" y1="47949" x2="32129" y2="49902"/>
                        <a14:foregroundMark x1="32129" y1="49902" x2="33594" y2="45020"/>
                        <a14:foregroundMark x1="33594" y1="45020" x2="31348" y2="42871"/>
                        <a14:foregroundMark x1="35352" y1="48242" x2="38184" y2="49219"/>
                        <a14:foregroundMark x1="38184" y1="49219" x2="37598" y2="44434"/>
                        <a14:foregroundMark x1="37598" y1="44434" x2="37305" y2="43262"/>
                        <a14:foregroundMark x1="36816" y1="42871" x2="38965" y2="49121"/>
                        <a14:foregroundMark x1="38965" y1="49121" x2="37988" y2="50195"/>
                        <a14:foregroundMark x1="38770" y1="51172" x2="38379" y2="50000"/>
                        <a14:foregroundMark x1="37695" y1="50684" x2="38281" y2="51074"/>
                        <a14:foregroundMark x1="28223" y1="51074" x2="29102" y2="53027"/>
                        <a14:foregroundMark x1="29102" y1="53027" x2="32227" y2="55469"/>
                        <a14:foregroundMark x1="32227" y1="55469" x2="32129" y2="52832"/>
                        <a14:foregroundMark x1="32129" y1="52832" x2="31738" y2="52441"/>
                        <a14:foregroundMark x1="31250" y1="55469" x2="33984" y2="58887"/>
                        <a14:foregroundMark x1="33984" y1="58887" x2="33398" y2="56250"/>
                        <a14:foregroundMark x1="33398" y1="56250" x2="31348" y2="58301"/>
                        <a14:foregroundMark x1="31348" y1="58301" x2="31445" y2="58984"/>
                        <a14:foregroundMark x1="37891" y1="51270" x2="38574" y2="51367"/>
                        <a14:foregroundMark x1="35547" y1="39648" x2="35938" y2="40234"/>
                        <a14:foregroundMark x1="36035" y1="48145" x2="34863" y2="47363"/>
                        <a14:foregroundMark x1="36426" y1="48145" x2="35156" y2="47266"/>
                        <a14:backgroundMark x1="44434" y1="20996" x2="49805" y2="27344"/>
                        <a14:backgroundMark x1="48535" y1="11523" x2="49121" y2="20898"/>
                        <a14:backgroundMark x1="49121" y1="20898" x2="60352" y2="45410"/>
                        <a14:backgroundMark x1="60352" y1="45410" x2="81543" y2="39648"/>
                        <a14:backgroundMark x1="81543" y1="39648" x2="75098" y2="13672"/>
                        <a14:backgroundMark x1="75098" y1="13672" x2="55762" y2="9766"/>
                        <a14:backgroundMark x1="55762" y1="9766" x2="49219" y2="13477"/>
                        <a14:backgroundMark x1="27246" y1="15430" x2="29102" y2="21973"/>
                        <a14:backgroundMark x1="29102" y1="21973" x2="69922" y2="56738"/>
                        <a14:backgroundMark x1="69922" y1="56738" x2="70117" y2="26270"/>
                        <a14:backgroundMark x1="70117" y1="26270" x2="42383" y2="2441"/>
                        <a14:backgroundMark x1="42383" y1="2441" x2="34277" y2="20508"/>
                        <a14:backgroundMark x1="34277" y1="20508" x2="36035" y2="26758"/>
                        <a14:backgroundMark x1="44824" y1="39453" x2="39446" y2="45411"/>
                        <a14:backgroundMark x1="38116" y1="52021" x2="36914" y2="70508"/>
                        <a14:backgroundMark x1="36914" y1="70508" x2="69043" y2="69727"/>
                        <a14:backgroundMark x1="69043" y1="69727" x2="64551" y2="39844"/>
                        <a14:backgroundMark x1="64551" y1="39844" x2="42285" y2="41016"/>
                        <a14:backgroundMark x1="42285" y1="41016" x2="38470" y2="42573"/>
                        <a14:backgroundMark x1="35645" y1="44727" x2="35742" y2="44336"/>
                      </a14:backgroundRemoval>
                    </a14:imgEffect>
                    <a14:imgEffect>
                      <a14:sharpenSoften amount="-9000"/>
                    </a14:imgEffect>
                    <a14:imgEffect>
                      <a14:brightnessContrast bright="-31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00" y="-4991100"/>
            <a:ext cx="23393400" cy="23393400"/>
          </a:xfrm>
          <a:prstGeom prst="rect">
            <a:avLst/>
          </a:prstGeom>
        </p:spPr>
      </p:pic>
      <p:pic>
        <p:nvPicPr>
          <p:cNvPr id="3" name="Picture 2" descr="A person standing on a platform in a factory&#10;&#10;Description automatically generated">
            <a:extLst>
              <a:ext uri="{FF2B5EF4-FFF2-40B4-BE49-F238E27FC236}">
                <a16:creationId xmlns:a16="http://schemas.microsoft.com/office/drawing/2014/main" id="{3D693929-4A03-4178-AE25-D4444A01E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00" y="-4991100"/>
            <a:ext cx="23393400" cy="23393400"/>
          </a:xfrm>
          <a:prstGeom prst="rect">
            <a:avLst/>
          </a:prstGeom>
        </p:spPr>
      </p:pic>
      <p:sp>
        <p:nvSpPr>
          <p:cNvPr id="158" name="TextBox 5">
            <a:extLst>
              <a:ext uri="{FF2B5EF4-FFF2-40B4-BE49-F238E27FC236}">
                <a16:creationId xmlns:a16="http://schemas.microsoft.com/office/drawing/2014/main" id="{BB016E73-280C-D3D2-AAA3-41427F7010F5}"/>
              </a:ext>
            </a:extLst>
          </p:cNvPr>
          <p:cNvSpPr txBox="1"/>
          <p:nvPr/>
        </p:nvSpPr>
        <p:spPr>
          <a:xfrm>
            <a:off x="457200" y="1036131"/>
            <a:ext cx="12790569" cy="151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Telegraf Bold"/>
              </a:rPr>
              <a:t>TECHNOLOGY STACK</a:t>
            </a:r>
          </a:p>
        </p:txBody>
      </p:sp>
      <p:pic>
        <p:nvPicPr>
          <p:cNvPr id="159" name="Picture 158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D6AE7003-EE3C-D928-1985-31F98A24A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-21013"/>
            <a:ext cx="4152097" cy="1735513"/>
          </a:xfrm>
          <a:prstGeom prst="rect">
            <a:avLst/>
          </a:prstGeom>
        </p:spPr>
      </p:pic>
      <p:sp>
        <p:nvSpPr>
          <p:cNvPr id="23" name="Rectangle 7">
            <a:extLst>
              <a:ext uri="{FF2B5EF4-FFF2-40B4-BE49-F238E27FC236}">
                <a16:creationId xmlns:a16="http://schemas.microsoft.com/office/drawing/2014/main" id="{9634C3EC-139F-3D10-179C-88082AC08C38}"/>
              </a:ext>
            </a:extLst>
          </p:cNvPr>
          <p:cNvSpPr/>
          <p:nvPr/>
        </p:nvSpPr>
        <p:spPr>
          <a:xfrm>
            <a:off x="4293831" y="-2095500"/>
            <a:ext cx="9700339" cy="1536896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  <a:gd name="connsiteX0" fmla="*/ 1158725 w 7702318"/>
              <a:gd name="connsiteY0" fmla="*/ 2050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1158725 w 7702318"/>
              <a:gd name="connsiteY6" fmla="*/ 2050 h 1197261"/>
              <a:gd name="connsiteX0" fmla="*/ 616312 w 7702318"/>
              <a:gd name="connsiteY0" fmla="*/ 0 h 1201617"/>
              <a:gd name="connsiteX1" fmla="*/ 7699588 w 7702318"/>
              <a:gd name="connsiteY1" fmla="*/ 4356 h 1201617"/>
              <a:gd name="connsiteX2" fmla="*/ 7702318 w 7702318"/>
              <a:gd name="connsiteY2" fmla="*/ 923370 h 1201617"/>
              <a:gd name="connsiteX3" fmla="*/ 6595981 w 7702318"/>
              <a:gd name="connsiteY3" fmla="*/ 1192092 h 1201617"/>
              <a:gd name="connsiteX4" fmla="*/ 3388 w 7702318"/>
              <a:gd name="connsiteY4" fmla="*/ 1201617 h 1201617"/>
              <a:gd name="connsiteX5" fmla="*/ 0 w 7702318"/>
              <a:gd name="connsiteY5" fmla="*/ 313557 h 1201617"/>
              <a:gd name="connsiteX6" fmla="*/ 616312 w 7702318"/>
              <a:gd name="connsiteY6" fmla="*/ 0 h 1201617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996334 w 7702318"/>
              <a:gd name="connsiteY3" fmla="*/ 1194142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09201 h 1197261"/>
              <a:gd name="connsiteX6" fmla="*/ 642142 w 769958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  <a:gd name="connsiteX0" fmla="*/ 638788 w 7696234"/>
              <a:gd name="connsiteY0" fmla="*/ 14864 h 1197261"/>
              <a:gd name="connsiteX1" fmla="*/ 7696234 w 7696234"/>
              <a:gd name="connsiteY1" fmla="*/ 0 h 1197261"/>
              <a:gd name="connsiteX2" fmla="*/ 7692507 w 7696234"/>
              <a:gd name="connsiteY2" fmla="*/ 816510 h 1197261"/>
              <a:gd name="connsiteX3" fmla="*/ 6992980 w 7696234"/>
              <a:gd name="connsiteY3" fmla="*/ 1194142 h 1197261"/>
              <a:gd name="connsiteX4" fmla="*/ 34 w 7696234"/>
              <a:gd name="connsiteY4" fmla="*/ 1197261 h 1197261"/>
              <a:gd name="connsiteX5" fmla="*/ 25704 w 7696234"/>
              <a:gd name="connsiteY5" fmla="*/ 395689 h 1197261"/>
              <a:gd name="connsiteX6" fmla="*/ 638788 w 7696234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9588" h="1197261">
                <a:moveTo>
                  <a:pt x="642142" y="14864"/>
                </a:moveTo>
                <a:lnTo>
                  <a:pt x="7699588" y="0"/>
                </a:lnTo>
                <a:cubicBezTo>
                  <a:pt x="7698346" y="272170"/>
                  <a:pt x="7697103" y="544340"/>
                  <a:pt x="7695861" y="816510"/>
                </a:cubicBezTo>
                <a:lnTo>
                  <a:pt x="6996334" y="1194142"/>
                </a:lnTo>
                <a:lnTo>
                  <a:pt x="3388" y="1197261"/>
                </a:lnTo>
                <a:cubicBezTo>
                  <a:pt x="2259" y="901241"/>
                  <a:pt x="1129" y="691709"/>
                  <a:pt x="0" y="395689"/>
                </a:cubicBezTo>
                <a:lnTo>
                  <a:pt x="642142" y="14864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Montserrat Classic"/>
              </a:rPr>
              <a:t>Emergency Assistance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0AA6B9D-35B6-91D6-6954-3779280E757B}"/>
              </a:ext>
            </a:extLst>
          </p:cNvPr>
          <p:cNvGrpSpPr/>
          <p:nvPr/>
        </p:nvGrpSpPr>
        <p:grpSpPr>
          <a:xfrm>
            <a:off x="10615436" y="7250362"/>
            <a:ext cx="6600474" cy="1008633"/>
            <a:chOff x="1340057" y="7898883"/>
            <a:chExt cx="6600474" cy="100863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09E0F70-68F2-04B9-8CE8-A4590EBBD4F1}"/>
                </a:ext>
              </a:extLst>
            </p:cNvPr>
            <p:cNvGrpSpPr/>
            <p:nvPr/>
          </p:nvGrpSpPr>
          <p:grpSpPr>
            <a:xfrm>
              <a:off x="1340057" y="7898883"/>
              <a:ext cx="6600474" cy="1008633"/>
              <a:chOff x="1340057" y="7898883"/>
              <a:chExt cx="6600474" cy="1008633"/>
            </a:xfrm>
          </p:grpSpPr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35EE01B1-B16A-D532-5189-5970D93C4365}"/>
                  </a:ext>
                </a:extLst>
              </p:cNvPr>
              <p:cNvSpPr/>
              <p:nvPr/>
            </p:nvSpPr>
            <p:spPr>
              <a:xfrm>
                <a:off x="1514453" y="8002937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92F4FAD-EECA-E6F7-A818-A5786B32D93A}"/>
                  </a:ext>
                </a:extLst>
              </p:cNvPr>
              <p:cNvGrpSpPr/>
              <p:nvPr/>
            </p:nvGrpSpPr>
            <p:grpSpPr>
              <a:xfrm>
                <a:off x="1340057" y="7898883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D3849F6-D290-18A6-0478-782EE97D9009}"/>
                    </a:ext>
                  </a:extLst>
                </p:cNvPr>
                <p:cNvSpPr/>
                <p:nvPr/>
              </p:nvSpPr>
              <p:spPr>
                <a:xfrm>
                  <a:off x="2330985" y="7197051"/>
                  <a:ext cx="5896325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2B24CC26-98DC-1E63-1C8D-39A8B8BD595E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3EA9B86A-0C91-2BF9-5003-B20D0F52674F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31" name="Picture 4" descr="Download Flutter Logo PNG and Vector (PDF, SVG, Ai, EPS) Free">
                <a:extLst>
                  <a:ext uri="{FF2B5EF4-FFF2-40B4-BE49-F238E27FC236}">
                    <a16:creationId xmlns:a16="http://schemas.microsoft.com/office/drawing/2014/main" id="{D2787B32-37E8-5DC2-28DB-43A7435AE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34" t="32787" r="69519" b="32943"/>
              <a:stretch/>
            </p:blipFill>
            <p:spPr bwMode="auto">
              <a:xfrm>
                <a:off x="1612065" y="8068372"/>
                <a:ext cx="617329" cy="669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90FC461-4918-02CA-1149-179F9D9EFAB3}"/>
                </a:ext>
              </a:extLst>
            </p:cNvPr>
            <p:cNvSpPr txBox="1"/>
            <p:nvPr/>
          </p:nvSpPr>
          <p:spPr>
            <a:xfrm>
              <a:off x="2912313" y="8058595"/>
              <a:ext cx="467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FLUTTER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61FC09F-41E9-7975-92AA-D5081AA32E51}"/>
              </a:ext>
            </a:extLst>
          </p:cNvPr>
          <p:cNvGrpSpPr/>
          <p:nvPr/>
        </p:nvGrpSpPr>
        <p:grpSpPr>
          <a:xfrm>
            <a:off x="4191000" y="3845157"/>
            <a:ext cx="6600474" cy="1008633"/>
            <a:chOff x="1408193" y="9388345"/>
            <a:chExt cx="6600474" cy="10086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E956645-ED92-6BFC-AB40-A44C09E70FE4}"/>
                </a:ext>
              </a:extLst>
            </p:cNvPr>
            <p:cNvGrpSpPr/>
            <p:nvPr/>
          </p:nvGrpSpPr>
          <p:grpSpPr>
            <a:xfrm>
              <a:off x="1408193" y="9388345"/>
              <a:ext cx="6600474" cy="1008633"/>
              <a:chOff x="1408193" y="9388345"/>
              <a:chExt cx="6600474" cy="1008633"/>
            </a:xfrm>
          </p:grpSpPr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3AE0400D-B82B-1033-62FF-DF79642F2A31}"/>
                  </a:ext>
                </a:extLst>
              </p:cNvPr>
              <p:cNvSpPr/>
              <p:nvPr/>
            </p:nvSpPr>
            <p:spPr>
              <a:xfrm>
                <a:off x="1582589" y="9492399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4E5E674-A652-4F8D-1462-FA057C0133BC}"/>
                  </a:ext>
                </a:extLst>
              </p:cNvPr>
              <p:cNvGrpSpPr/>
              <p:nvPr/>
            </p:nvGrpSpPr>
            <p:grpSpPr>
              <a:xfrm>
                <a:off x="1408193" y="9388345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CBDB433-B990-0902-4285-E25316514A91}"/>
                    </a:ext>
                  </a:extLst>
                </p:cNvPr>
                <p:cNvSpPr/>
                <p:nvPr/>
              </p:nvSpPr>
              <p:spPr>
                <a:xfrm>
                  <a:off x="2330986" y="7197051"/>
                  <a:ext cx="5896324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9A80DEA5-A687-23BC-B821-C51F42F27275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Isosceles Triangle 39">
                  <a:extLst>
                    <a:ext uri="{FF2B5EF4-FFF2-40B4-BE49-F238E27FC236}">
                      <a16:creationId xmlns:a16="http://schemas.microsoft.com/office/drawing/2014/main" id="{875114B0-C384-2EC4-CDD0-11B39B6D1005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41" name="Picture 2" descr="MERN Stack - Javatpoint">
                <a:extLst>
                  <a:ext uri="{FF2B5EF4-FFF2-40B4-BE49-F238E27FC236}">
                    <a16:creationId xmlns:a16="http://schemas.microsoft.com/office/drawing/2014/main" id="{54A09ECF-2E4B-E8F3-0CBD-3E9F133FEA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50" t="2137" r="85358" b="68735"/>
              <a:stretch/>
            </p:blipFill>
            <p:spPr bwMode="auto">
              <a:xfrm>
                <a:off x="1758419" y="9486476"/>
                <a:ext cx="609441" cy="800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1A3F85A-0F0B-9BAB-E02E-25F6EEB4C495}"/>
                </a:ext>
              </a:extLst>
            </p:cNvPr>
            <p:cNvSpPr txBox="1"/>
            <p:nvPr/>
          </p:nvSpPr>
          <p:spPr>
            <a:xfrm>
              <a:off x="2980449" y="9532795"/>
              <a:ext cx="467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MONGO DB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515BC27-FFEF-F5D2-5E42-BE76A84DAADA}"/>
              </a:ext>
            </a:extLst>
          </p:cNvPr>
          <p:cNvGrpSpPr/>
          <p:nvPr/>
        </p:nvGrpSpPr>
        <p:grpSpPr>
          <a:xfrm>
            <a:off x="4191000" y="7944867"/>
            <a:ext cx="6600474" cy="1008633"/>
            <a:chOff x="1366820" y="6644163"/>
            <a:chExt cx="6600474" cy="100863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DCF2800-4049-6600-6D7A-E8AD9E7DB7B1}"/>
                </a:ext>
              </a:extLst>
            </p:cNvPr>
            <p:cNvGrpSpPr/>
            <p:nvPr/>
          </p:nvGrpSpPr>
          <p:grpSpPr>
            <a:xfrm>
              <a:off x="1366820" y="6644163"/>
              <a:ext cx="6600474" cy="1008633"/>
              <a:chOff x="1408193" y="9388345"/>
              <a:chExt cx="6600474" cy="1008633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5F330CB0-FFEC-9E51-E997-3561AB7D7B89}"/>
                  </a:ext>
                </a:extLst>
              </p:cNvPr>
              <p:cNvSpPr/>
              <p:nvPr/>
            </p:nvSpPr>
            <p:spPr>
              <a:xfrm>
                <a:off x="1582589" y="9492399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E513A67-10C7-B315-D3E2-E0C81BBF2D49}"/>
                  </a:ext>
                </a:extLst>
              </p:cNvPr>
              <p:cNvGrpSpPr/>
              <p:nvPr/>
            </p:nvGrpSpPr>
            <p:grpSpPr>
              <a:xfrm>
                <a:off x="1408193" y="9388345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13A79E4A-048A-9169-DCC0-89F6BE0F1414}"/>
                    </a:ext>
                  </a:extLst>
                </p:cNvPr>
                <p:cNvSpPr/>
                <p:nvPr/>
              </p:nvSpPr>
              <p:spPr>
                <a:xfrm>
                  <a:off x="2330985" y="7197051"/>
                  <a:ext cx="5896325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02CFD64F-5EAA-503D-4777-4A1EC9CD5B9F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Isosceles Triangle 48">
                  <a:extLst>
                    <a:ext uri="{FF2B5EF4-FFF2-40B4-BE49-F238E27FC236}">
                      <a16:creationId xmlns:a16="http://schemas.microsoft.com/office/drawing/2014/main" id="{888E1AFA-D98E-F817-6C91-3AE18AC9898B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0" name="Picture 6" descr="React.js Logo History – Design, History and Evolution">
              <a:extLst>
                <a:ext uri="{FF2B5EF4-FFF2-40B4-BE49-F238E27FC236}">
                  <a16:creationId xmlns:a16="http://schemas.microsoft.com/office/drawing/2014/main" id="{2F642393-F533-ED0C-959B-1C9C7C8D0B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" t="21083" r="59120" b="21544"/>
            <a:stretch/>
          </p:blipFill>
          <p:spPr bwMode="auto">
            <a:xfrm>
              <a:off x="1661767" y="6832166"/>
              <a:ext cx="719999" cy="623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B740879-E3AC-38BA-F478-AB7FEEE6EB75}"/>
                </a:ext>
              </a:extLst>
            </p:cNvPr>
            <p:cNvSpPr txBox="1"/>
            <p:nvPr/>
          </p:nvSpPr>
          <p:spPr>
            <a:xfrm>
              <a:off x="2939075" y="6799801"/>
              <a:ext cx="46761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REACT JS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F81A08E-E226-AB27-6BF8-E94315373505}"/>
              </a:ext>
            </a:extLst>
          </p:cNvPr>
          <p:cNvGrpSpPr/>
          <p:nvPr/>
        </p:nvGrpSpPr>
        <p:grpSpPr>
          <a:xfrm>
            <a:off x="4191000" y="6578297"/>
            <a:ext cx="6600474" cy="1008633"/>
            <a:chOff x="1340057" y="5295028"/>
            <a:chExt cx="6600474" cy="100863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BEB4011-8E25-3FF8-8388-8097D1A6204C}"/>
                </a:ext>
              </a:extLst>
            </p:cNvPr>
            <p:cNvGrpSpPr/>
            <p:nvPr/>
          </p:nvGrpSpPr>
          <p:grpSpPr>
            <a:xfrm>
              <a:off x="1340057" y="5295028"/>
              <a:ext cx="6600474" cy="1008633"/>
              <a:chOff x="1340057" y="7898883"/>
              <a:chExt cx="6600474" cy="1008633"/>
            </a:xfrm>
          </p:grpSpPr>
          <p:sp>
            <p:nvSpPr>
              <p:cNvPr id="52" name="Hexagon 51">
                <a:extLst>
                  <a:ext uri="{FF2B5EF4-FFF2-40B4-BE49-F238E27FC236}">
                    <a16:creationId xmlns:a16="http://schemas.microsoft.com/office/drawing/2014/main" id="{1B0444CF-330C-89A5-FF3F-DE1AA73D8EF0}"/>
                  </a:ext>
                </a:extLst>
              </p:cNvPr>
              <p:cNvSpPr/>
              <p:nvPr/>
            </p:nvSpPr>
            <p:spPr>
              <a:xfrm>
                <a:off x="1514453" y="8002937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F195C17-F7B2-A46F-5B12-7684404B72EE}"/>
                  </a:ext>
                </a:extLst>
              </p:cNvPr>
              <p:cNvGrpSpPr/>
              <p:nvPr/>
            </p:nvGrpSpPr>
            <p:grpSpPr>
              <a:xfrm>
                <a:off x="1340057" y="7898883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A93B227-70C6-AB25-7403-C76DDD45DE75}"/>
                    </a:ext>
                  </a:extLst>
                </p:cNvPr>
                <p:cNvSpPr/>
                <p:nvPr/>
              </p:nvSpPr>
              <p:spPr>
                <a:xfrm>
                  <a:off x="2330986" y="7197051"/>
                  <a:ext cx="5896324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2B75ADA1-B6F4-3C35-781E-E1D8A58CA280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34BB6D26-1154-ECA8-BB81-151DF61200BF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58" name="Picture 2" descr="MERN Stack - Javatpoint">
              <a:extLst>
                <a:ext uri="{FF2B5EF4-FFF2-40B4-BE49-F238E27FC236}">
                  <a16:creationId xmlns:a16="http://schemas.microsoft.com/office/drawing/2014/main" id="{CD7B2930-C8C3-40A2-649B-4B2C5CE8F8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0863" b="97574" l="67257" r="79941">
                          <a14:foregroundMark x1="67552" y1="85445" x2="68830" y2="94340"/>
                          <a14:foregroundMark x1="68830" y1="94340" x2="76008" y2="89892"/>
                          <a14:foregroundMark x1="76008" y1="89892" x2="76008" y2="89892"/>
                          <a14:foregroundMark x1="78859" y1="84771" x2="79941" y2="85984"/>
                          <a14:foregroundMark x1="71681" y1="80863" x2="73058" y2="822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74" t="79359" r="18474" b="333"/>
            <a:stretch/>
          </p:blipFill>
          <p:spPr bwMode="auto">
            <a:xfrm>
              <a:off x="1627409" y="5453796"/>
              <a:ext cx="747041" cy="70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AD809B6-EA27-A96D-CA09-277C6E836033}"/>
                </a:ext>
              </a:extLst>
            </p:cNvPr>
            <p:cNvSpPr txBox="1"/>
            <p:nvPr/>
          </p:nvSpPr>
          <p:spPr>
            <a:xfrm>
              <a:off x="2912312" y="5499851"/>
              <a:ext cx="46761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NODE JS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43F153-6F4B-16E9-CD9E-392345884C12}"/>
              </a:ext>
            </a:extLst>
          </p:cNvPr>
          <p:cNvGrpSpPr/>
          <p:nvPr/>
        </p:nvGrpSpPr>
        <p:grpSpPr>
          <a:xfrm>
            <a:off x="4191000" y="5211727"/>
            <a:ext cx="6600474" cy="1008633"/>
            <a:chOff x="1429963" y="4105715"/>
            <a:chExt cx="6600474" cy="100863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E1FDE25-E449-BBBA-EAE5-9D7D2C5FD783}"/>
                </a:ext>
              </a:extLst>
            </p:cNvPr>
            <p:cNvGrpSpPr/>
            <p:nvPr/>
          </p:nvGrpSpPr>
          <p:grpSpPr>
            <a:xfrm>
              <a:off x="1429963" y="4105715"/>
              <a:ext cx="6600474" cy="1008633"/>
              <a:chOff x="1340057" y="7898883"/>
              <a:chExt cx="6600474" cy="1008633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65D70EC0-FD87-2184-963F-8EB317A472E1}"/>
                  </a:ext>
                </a:extLst>
              </p:cNvPr>
              <p:cNvSpPr/>
              <p:nvPr/>
            </p:nvSpPr>
            <p:spPr>
              <a:xfrm>
                <a:off x="1514453" y="8002937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A50866F-29DD-66C6-C4C7-B7C0D1229636}"/>
                  </a:ext>
                </a:extLst>
              </p:cNvPr>
              <p:cNvGrpSpPr/>
              <p:nvPr/>
            </p:nvGrpSpPr>
            <p:grpSpPr>
              <a:xfrm>
                <a:off x="1340057" y="7898883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7B8C946-B3F7-936B-DD12-FBC55A8D38A2}"/>
                    </a:ext>
                  </a:extLst>
                </p:cNvPr>
                <p:cNvSpPr/>
                <p:nvPr/>
              </p:nvSpPr>
              <p:spPr>
                <a:xfrm>
                  <a:off x="2330986" y="7197051"/>
                  <a:ext cx="5896324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8551D40D-0ADC-4AC1-934B-D5A8418730CB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E06AA61A-4B2A-0F35-B11A-ADCFC0F50740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8A4A27E-3A6B-C5C4-5363-825239BCF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087" y="4305191"/>
              <a:ext cx="609679" cy="609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D00814F-BA86-A875-218D-F4815FA1F187}"/>
                </a:ext>
              </a:extLst>
            </p:cNvPr>
            <p:cNvSpPr txBox="1"/>
            <p:nvPr/>
          </p:nvSpPr>
          <p:spPr>
            <a:xfrm>
              <a:off x="3002218" y="4270803"/>
              <a:ext cx="467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EXPRESS JS</a:t>
              </a:r>
            </a:p>
          </p:txBody>
        </p:sp>
      </p:grpSp>
      <p:sp>
        <p:nvSpPr>
          <p:cNvPr id="148" name="TextBox 3">
            <a:extLst>
              <a:ext uri="{FF2B5EF4-FFF2-40B4-BE49-F238E27FC236}">
                <a16:creationId xmlns:a16="http://schemas.microsoft.com/office/drawing/2014/main" id="{71CA54C9-D482-B246-99DB-12E725FFF910}"/>
              </a:ext>
            </a:extLst>
          </p:cNvPr>
          <p:cNvSpPr txBox="1"/>
          <p:nvPr/>
        </p:nvSpPr>
        <p:spPr>
          <a:xfrm>
            <a:off x="1152884" y="11362879"/>
            <a:ext cx="15982229" cy="3000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41"/>
              </a:lnSpc>
            </a:pPr>
            <a:r>
              <a:rPr lang="en-US" sz="20100" b="1" dirty="0">
                <a:solidFill>
                  <a:schemeClr val="bg1"/>
                </a:solidFill>
                <a:latin typeface="Nourd Semi-Bold"/>
              </a:rPr>
              <a:t>THANK YOU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74EDEB1-AFB0-078F-AD38-B713874EB590}"/>
              </a:ext>
            </a:extLst>
          </p:cNvPr>
          <p:cNvGrpSpPr/>
          <p:nvPr/>
        </p:nvGrpSpPr>
        <p:grpSpPr>
          <a:xfrm>
            <a:off x="10596386" y="4541993"/>
            <a:ext cx="6600474" cy="1008633"/>
            <a:chOff x="11629675" y="4717503"/>
            <a:chExt cx="6600474" cy="1008633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173E05A-C88B-B552-C05E-C7C00CDE44FE}"/>
                </a:ext>
              </a:extLst>
            </p:cNvPr>
            <p:cNvGrpSpPr/>
            <p:nvPr/>
          </p:nvGrpSpPr>
          <p:grpSpPr>
            <a:xfrm>
              <a:off x="11629675" y="4717503"/>
              <a:ext cx="6600474" cy="1008633"/>
              <a:chOff x="1429963" y="4105715"/>
              <a:chExt cx="6600474" cy="1008633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4D354A42-4BB4-27BF-07F2-AC1A99198AA3}"/>
                  </a:ext>
                </a:extLst>
              </p:cNvPr>
              <p:cNvGrpSpPr/>
              <p:nvPr/>
            </p:nvGrpSpPr>
            <p:grpSpPr>
              <a:xfrm>
                <a:off x="1429963" y="4105715"/>
                <a:ext cx="6600474" cy="1008633"/>
                <a:chOff x="1340057" y="7898883"/>
                <a:chExt cx="6600474" cy="1008633"/>
              </a:xfrm>
            </p:grpSpPr>
            <p:sp>
              <p:nvSpPr>
                <p:cNvPr id="154" name="Hexagon 153">
                  <a:extLst>
                    <a:ext uri="{FF2B5EF4-FFF2-40B4-BE49-F238E27FC236}">
                      <a16:creationId xmlns:a16="http://schemas.microsoft.com/office/drawing/2014/main" id="{8D6646E1-3459-4ECF-2FE4-569A2413B0F7}"/>
                    </a:ext>
                  </a:extLst>
                </p:cNvPr>
                <p:cNvSpPr/>
                <p:nvPr/>
              </p:nvSpPr>
              <p:spPr>
                <a:xfrm>
                  <a:off x="1514453" y="8002937"/>
                  <a:ext cx="961103" cy="800524"/>
                </a:xfrm>
                <a:prstGeom prst="hexagon">
                  <a:avLst>
                    <a:gd name="adj" fmla="val 35708"/>
                    <a:gd name="vf" fmla="val 11547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F6CAE16B-651D-E554-7A99-9F6AC2509B75}"/>
                    </a:ext>
                  </a:extLst>
                </p:cNvPr>
                <p:cNvGrpSpPr/>
                <p:nvPr/>
              </p:nvGrpSpPr>
              <p:grpSpPr>
                <a:xfrm>
                  <a:off x="1340057" y="7898883"/>
                  <a:ext cx="6600474" cy="1008633"/>
                  <a:chOff x="1978910" y="7197050"/>
                  <a:chExt cx="6600474" cy="1008633"/>
                </a:xfrm>
                <a:gradFill>
                  <a:gsLst>
                    <a:gs pos="0">
                      <a:schemeClr val="bg1">
                        <a:shade val="30000"/>
                        <a:satMod val="115000"/>
                        <a:alpha val="66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alpha val="23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16200000" scaled="1"/>
                </a:gradFill>
              </p:grpSpPr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C2F1E774-2DC9-82DE-AA51-88BD89D6D007}"/>
                      </a:ext>
                    </a:extLst>
                  </p:cNvPr>
                  <p:cNvSpPr/>
                  <p:nvPr/>
                </p:nvSpPr>
                <p:spPr>
                  <a:xfrm>
                    <a:off x="2330986" y="7197051"/>
                    <a:ext cx="5896324" cy="1008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Isosceles Triangle 156">
                    <a:extLst>
                      <a:ext uri="{FF2B5EF4-FFF2-40B4-BE49-F238E27FC236}">
                        <a16:creationId xmlns:a16="http://schemas.microsoft.com/office/drawing/2014/main" id="{A4199A82-F046-CE07-E3A9-1F84F76F0B7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50631" y="7525329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Isosceles Triangle 159">
                    <a:extLst>
                      <a:ext uri="{FF2B5EF4-FFF2-40B4-BE49-F238E27FC236}">
                        <a16:creationId xmlns:a16="http://schemas.microsoft.com/office/drawing/2014/main" id="{1B1CB91E-F091-3170-4272-79D6EACCC6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899031" y="7525330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D1AF2E8-07E1-78FD-9F32-770381389BF2}"/>
                  </a:ext>
                </a:extLst>
              </p:cNvPr>
              <p:cNvSpPr txBox="1"/>
              <p:nvPr/>
            </p:nvSpPr>
            <p:spPr>
              <a:xfrm>
                <a:off x="2601888" y="4270803"/>
                <a:ext cx="54285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PAYMENT GATEWAY</a:t>
                </a:r>
              </a:p>
            </p:txBody>
          </p:sp>
        </p:grp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62578076-BE1F-87FD-74C5-0BC3F3AFD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947453" y="4904846"/>
              <a:ext cx="658370" cy="658370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19C974B-FD69-1200-8AF9-3C8E499D4C21}"/>
              </a:ext>
            </a:extLst>
          </p:cNvPr>
          <p:cNvGrpSpPr/>
          <p:nvPr/>
        </p:nvGrpSpPr>
        <p:grpSpPr>
          <a:xfrm>
            <a:off x="10596387" y="5902557"/>
            <a:ext cx="6600474" cy="1008633"/>
            <a:chOff x="11680269" y="6096827"/>
            <a:chExt cx="6600474" cy="1008633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BB39452-6030-13E3-067E-42A02355B6B2}"/>
                </a:ext>
              </a:extLst>
            </p:cNvPr>
            <p:cNvGrpSpPr/>
            <p:nvPr/>
          </p:nvGrpSpPr>
          <p:grpSpPr>
            <a:xfrm>
              <a:off x="11680269" y="6096827"/>
              <a:ext cx="6600474" cy="1008633"/>
              <a:chOff x="1429963" y="4105715"/>
              <a:chExt cx="6600474" cy="1008633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F82D1050-A499-0EB8-8806-0B28CA84DBF6}"/>
                  </a:ext>
                </a:extLst>
              </p:cNvPr>
              <p:cNvGrpSpPr/>
              <p:nvPr/>
            </p:nvGrpSpPr>
            <p:grpSpPr>
              <a:xfrm>
                <a:off x="1429963" y="4105715"/>
                <a:ext cx="6600474" cy="1008633"/>
                <a:chOff x="1340057" y="7898883"/>
                <a:chExt cx="6600474" cy="1008633"/>
              </a:xfrm>
            </p:grpSpPr>
            <p:sp>
              <p:nvSpPr>
                <p:cNvPr id="177" name="Hexagon 176">
                  <a:extLst>
                    <a:ext uri="{FF2B5EF4-FFF2-40B4-BE49-F238E27FC236}">
                      <a16:creationId xmlns:a16="http://schemas.microsoft.com/office/drawing/2014/main" id="{9632EE36-831C-F894-E2D5-6BBEBBC54D36}"/>
                    </a:ext>
                  </a:extLst>
                </p:cNvPr>
                <p:cNvSpPr/>
                <p:nvPr/>
              </p:nvSpPr>
              <p:spPr>
                <a:xfrm>
                  <a:off x="1514453" y="8002937"/>
                  <a:ext cx="961103" cy="800524"/>
                </a:xfrm>
                <a:prstGeom prst="hexagon">
                  <a:avLst>
                    <a:gd name="adj" fmla="val 35708"/>
                    <a:gd name="vf" fmla="val 11547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E18222F0-4912-8D81-8CD7-2CF6603DC401}"/>
                    </a:ext>
                  </a:extLst>
                </p:cNvPr>
                <p:cNvGrpSpPr/>
                <p:nvPr/>
              </p:nvGrpSpPr>
              <p:grpSpPr>
                <a:xfrm>
                  <a:off x="1340057" y="7898883"/>
                  <a:ext cx="6600474" cy="1008633"/>
                  <a:chOff x="1978910" y="7197050"/>
                  <a:chExt cx="6600474" cy="1008633"/>
                </a:xfrm>
                <a:gradFill>
                  <a:gsLst>
                    <a:gs pos="0">
                      <a:schemeClr val="bg1">
                        <a:shade val="30000"/>
                        <a:satMod val="115000"/>
                        <a:alpha val="66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alpha val="23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16200000" scaled="1"/>
                </a:gradFill>
              </p:grpSpPr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7227B70E-6231-6783-0D93-16B0E5256062}"/>
                      </a:ext>
                    </a:extLst>
                  </p:cNvPr>
                  <p:cNvSpPr/>
                  <p:nvPr/>
                </p:nvSpPr>
                <p:spPr>
                  <a:xfrm>
                    <a:off x="2330986" y="7197051"/>
                    <a:ext cx="5896324" cy="1008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Isosceles Triangle 179">
                    <a:extLst>
                      <a:ext uri="{FF2B5EF4-FFF2-40B4-BE49-F238E27FC236}">
                        <a16:creationId xmlns:a16="http://schemas.microsoft.com/office/drawing/2014/main" id="{40B83A34-D8F9-1665-3E75-82A0F55CAEF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50631" y="7525329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" name="Isosceles Triangle 180">
                    <a:extLst>
                      <a:ext uri="{FF2B5EF4-FFF2-40B4-BE49-F238E27FC236}">
                        <a16:creationId xmlns:a16="http://schemas.microsoft.com/office/drawing/2014/main" id="{62EBCFE8-598D-0A59-A0FC-916E42D7072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899031" y="7525330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5D27A416-719A-6DCE-E5B7-3D2D5C162B9C}"/>
                  </a:ext>
                </a:extLst>
              </p:cNvPr>
              <p:cNvSpPr txBox="1"/>
              <p:nvPr/>
            </p:nvSpPr>
            <p:spPr>
              <a:xfrm>
                <a:off x="2601888" y="4270803"/>
                <a:ext cx="54285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GOOGLE MAPS API</a:t>
                </a:r>
              </a:p>
            </p:txBody>
          </p:sp>
        </p:grpSp>
        <p:pic>
          <p:nvPicPr>
            <p:cNvPr id="1034" name="Picture 10" descr="google-maps-partner | Analytics">
              <a:extLst>
                <a:ext uri="{FF2B5EF4-FFF2-40B4-BE49-F238E27FC236}">
                  <a16:creationId xmlns:a16="http://schemas.microsoft.com/office/drawing/2014/main" id="{E900EC12-D3D3-B9DC-C48A-1738EC8BBE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29" t="5828" r="43445" b="47802"/>
            <a:stretch/>
          </p:blipFill>
          <p:spPr bwMode="auto">
            <a:xfrm>
              <a:off x="12068769" y="6257316"/>
              <a:ext cx="485419" cy="666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7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city&#10;&#10;Description automatically generated">
            <a:extLst>
              <a:ext uri="{FF2B5EF4-FFF2-40B4-BE49-F238E27FC236}">
                <a16:creationId xmlns:a16="http://schemas.microsoft.com/office/drawing/2014/main" id="{7CA3D846-C5D1-8CCA-AC52-BFC084677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  <a14:imgEffect>
                      <a14:saturation sat="58000"/>
                    </a14:imgEffect>
                    <a14:imgEffect>
                      <a14:brightnessContrast bright="-48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0" t="36038" r="408" b="7056"/>
          <a:stretch/>
        </p:blipFill>
        <p:spPr>
          <a:xfrm>
            <a:off x="-223304" y="-168476"/>
            <a:ext cx="18734601" cy="10623952"/>
          </a:xfrm>
          <a:prstGeom prst="rect">
            <a:avLst/>
          </a:prstGeom>
        </p:spPr>
      </p:pic>
      <p:pic>
        <p:nvPicPr>
          <p:cNvPr id="2" name="Picture 1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B6259E2D-25F0-14C4-6145-222FB8AA5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86" y="-90473"/>
            <a:ext cx="13128429" cy="5487483"/>
          </a:xfrm>
          <a:prstGeom prst="rect">
            <a:avLst/>
          </a:prstGeom>
        </p:spPr>
      </p:pic>
      <p:pic>
        <p:nvPicPr>
          <p:cNvPr id="72" name="Picture 71" descr="A group of people in a city&#10;&#10;Description automatically generated">
            <a:extLst>
              <a:ext uri="{FF2B5EF4-FFF2-40B4-BE49-F238E27FC236}">
                <a16:creationId xmlns:a16="http://schemas.microsoft.com/office/drawing/2014/main" id="{1C9E22EC-0B3A-00D0-7E94-FC1BE12EC0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729" b="87254" l="9959" r="89633">
                        <a14:foregroundMark x1="16895" y1="58203" x2="14746" y2="78418"/>
                        <a14:foregroundMark x1="14746" y1="78418" x2="13281" y2="81738"/>
                        <a14:foregroundMark x1="13281" y1="81738" x2="14844" y2="72168"/>
                        <a14:foregroundMark x1="14844" y1="72168" x2="17383" y2="67676"/>
                        <a14:foregroundMark x1="17383" y1="67676" x2="21191" y2="81152"/>
                        <a14:foregroundMark x1="21191" y1="81152" x2="20996" y2="85254"/>
                        <a14:foregroundMark x1="20996" y1="85254" x2="21191" y2="85645"/>
                        <a14:foregroundMark x1="14648" y1="63965" x2="12012" y2="68164"/>
                        <a14:foregroundMark x1="12012" y1="68164" x2="12109" y2="69434"/>
                        <a14:foregroundMark x1="19238" y1="64844" x2="22363" y2="68945"/>
                        <a14:foregroundMark x1="22363" y1="68945" x2="22363" y2="73828"/>
                        <a14:foregroundMark x1="14258" y1="81055" x2="13770" y2="85156"/>
                        <a14:foregroundMark x1="20654" y1="64872" x2="21289" y2="66016"/>
                        <a14:foregroundMark x1="29688" y1="58496" x2="32129" y2="81445"/>
                        <a14:foregroundMark x1="32129" y1="81445" x2="29590" y2="75195"/>
                        <a14:foregroundMark x1="29590" y1="75195" x2="28613" y2="86035"/>
                        <a14:foregroundMark x1="39258" y1="58203" x2="41113" y2="80273"/>
                        <a14:foregroundMark x1="41113" y1="80273" x2="39844" y2="77637"/>
                        <a14:foregroundMark x1="39844" y1="77637" x2="37598" y2="76367"/>
                        <a14:foregroundMark x1="37598" y1="76367" x2="37402" y2="80371"/>
                        <a14:foregroundMark x1="35156" y1="65820" x2="37012" y2="63379"/>
                        <a14:foregroundMark x1="37012" y1="57422" x2="37500" y2="55957"/>
                        <a14:foregroundMark x1="49805" y1="59766" x2="46191" y2="78613"/>
                        <a14:foregroundMark x1="46191" y1="78613" x2="48926" y2="72070"/>
                        <a14:foregroundMark x1="48926" y1="72070" x2="50977" y2="80566"/>
                        <a14:foregroundMark x1="53418" y1="84668" x2="52148" y2="78809"/>
                        <a14:foregroundMark x1="59180" y1="62793" x2="61133" y2="79590"/>
                        <a14:foregroundMark x1="61133" y1="79590" x2="60156" y2="68945"/>
                        <a14:foregroundMark x1="60156" y1="68945" x2="63184" y2="76855"/>
                        <a14:foregroundMark x1="63184" y1="76855" x2="63086" y2="76855"/>
                        <a14:foregroundMark x1="69238" y1="63086" x2="69434" y2="80664"/>
                        <a14:foregroundMark x1="69434" y1="80664" x2="69043" y2="68457"/>
                        <a14:foregroundMark x1="80176" y1="64844" x2="79785" y2="79297"/>
                        <a14:foregroundMark x1="79785" y1="79297" x2="79395" y2="66699"/>
                        <a14:foregroundMark x1="89258" y1="66602" x2="89160" y2="74121"/>
                        <a14:foregroundMark x1="89160" y1="74121" x2="87891" y2="68457"/>
                        <a14:foregroundMark x1="87305" y1="75781" x2="87695" y2="75000"/>
                        <a14:foregroundMark x1="68555" y1="86719" x2="68457" y2="82422"/>
                        <a14:foregroundMark x1="46289" y1="70020" x2="47461" y2="64941"/>
                        <a14:foregroundMark x1="47461" y1="64941" x2="46973" y2="65137"/>
                        <a14:foregroundMark x1="46191" y1="65527" x2="45898" y2="68555"/>
                        <a14:foregroundMark x1="45898" y1="68555" x2="45801" y2="68457"/>
                        <a14:foregroundMark x1="36035" y1="62988" x2="36035" y2="62988"/>
                        <a14:foregroundMark x1="35254" y1="63672" x2="35254" y2="63672"/>
                        <a14:foregroundMark x1="37305" y1="55566" x2="37305" y2="55566"/>
                        <a14:foregroundMark x1="37012" y1="56738" x2="37500" y2="54980"/>
                        <a14:foregroundMark x1="28125" y1="57910" x2="27930" y2="58789"/>
                        <a14:foregroundMark x1="15723" y1="58008" x2="15332" y2="58301"/>
                        <a14:foregroundMark x1="15723" y1="57617" x2="16699" y2="56738"/>
                        <a14:foregroundMark x1="12598" y1="65137" x2="14746" y2="62891"/>
                        <a14:foregroundMark x1="14746" y1="62891" x2="14941" y2="62793"/>
                        <a14:foregroundMark x1="48145" y1="58008" x2="50684" y2="56641"/>
                        <a14:foregroundMark x1="50684" y1="56641" x2="50977" y2="56836"/>
                        <a14:foregroundMark x1="58008" y1="57715" x2="58398" y2="57129"/>
                        <a14:foregroundMark x1="48730" y1="56934" x2="48535" y2="57617"/>
                        <a14:foregroundMark x1="67480" y1="59863" x2="68359" y2="58594"/>
                        <a14:backgroundMark x1="82129" y1="45215" x2="81641" y2="52344"/>
                        <a14:backgroundMark x1="81641" y1="52344" x2="85449" y2="61035"/>
                        <a14:backgroundMark x1="85449" y1="61035" x2="87695" y2="56250"/>
                        <a14:backgroundMark x1="87695" y1="56250" x2="82910" y2="44434"/>
                        <a14:backgroundMark x1="20410" y1="61621" x2="22168" y2="63867"/>
                        <a14:backgroundMark x1="22168" y1="63867" x2="22070" y2="63867"/>
                        <a14:backgroundMark x1="65234" y1="70703" x2="64648" y2="69922"/>
                        <a14:backgroundMark x1="83496" y1="71973" x2="83496" y2="71680"/>
                        <a14:backgroundMark x1="85352" y1="73047" x2="85352" y2="73047"/>
                        <a14:backgroundMark x1="82422" y1="87207" x2="82422" y2="87207"/>
                        <a14:backgroundMark x1="66309" y1="75781" x2="66309" y2="75781"/>
                        <a14:backgroundMark x1="75293" y1="71973" x2="75586" y2="73438"/>
                      </a14:backgroundRemoval>
                    </a14:imgEffect>
                    <a14:imgEffect>
                      <a14:sharpenSoften amount="-7000"/>
                    </a14:imgEffect>
                    <a14:imgEffect>
                      <a14:saturation sat="58000"/>
                    </a14:imgEffect>
                    <a14:imgEffect>
                      <a14:brightnessContrast bright="-48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0" t="36038" r="408" b="7056"/>
          <a:stretch/>
        </p:blipFill>
        <p:spPr>
          <a:xfrm>
            <a:off x="-223300" y="-168476"/>
            <a:ext cx="18734601" cy="106239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2884" y="5724832"/>
            <a:ext cx="15982229" cy="3000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41"/>
              </a:lnSpc>
            </a:pPr>
            <a:r>
              <a:rPr lang="en-US" sz="20100" b="1" dirty="0">
                <a:solidFill>
                  <a:schemeClr val="bg1"/>
                </a:solidFill>
                <a:latin typeface="Nourd Semi-Bold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C1536-2FFD-3A4F-5880-87C2808DABA5}"/>
              </a:ext>
            </a:extLst>
          </p:cNvPr>
          <p:cNvSpPr txBox="1"/>
          <p:nvPr/>
        </p:nvSpPr>
        <p:spPr>
          <a:xfrm>
            <a:off x="1145510" y="6591300"/>
            <a:ext cx="15982229" cy="23983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41"/>
              </a:lnSpc>
            </a:pPr>
            <a:r>
              <a:rPr lang="en-US" sz="2400" kern="2000" spc="800" dirty="0">
                <a:solidFill>
                  <a:schemeClr val="bg1"/>
                </a:solidFill>
                <a:latin typeface="Nourd Semi-Bold"/>
              </a:rPr>
              <a:t>NOW  WE  ARE  OPEN  FOR  THE  DISCUSSION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C2BAE16-B1B9-3036-5907-0ED5A9C2EE78}"/>
              </a:ext>
            </a:extLst>
          </p:cNvPr>
          <p:cNvSpPr/>
          <p:nvPr/>
        </p:nvSpPr>
        <p:spPr>
          <a:xfrm>
            <a:off x="4293831" y="-2413196"/>
            <a:ext cx="9700339" cy="1536896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  <a:gd name="connsiteX0" fmla="*/ 1158725 w 7702318"/>
              <a:gd name="connsiteY0" fmla="*/ 2050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1158725 w 7702318"/>
              <a:gd name="connsiteY6" fmla="*/ 2050 h 1197261"/>
              <a:gd name="connsiteX0" fmla="*/ 616312 w 7702318"/>
              <a:gd name="connsiteY0" fmla="*/ 0 h 1201617"/>
              <a:gd name="connsiteX1" fmla="*/ 7699588 w 7702318"/>
              <a:gd name="connsiteY1" fmla="*/ 4356 h 1201617"/>
              <a:gd name="connsiteX2" fmla="*/ 7702318 w 7702318"/>
              <a:gd name="connsiteY2" fmla="*/ 923370 h 1201617"/>
              <a:gd name="connsiteX3" fmla="*/ 6595981 w 7702318"/>
              <a:gd name="connsiteY3" fmla="*/ 1192092 h 1201617"/>
              <a:gd name="connsiteX4" fmla="*/ 3388 w 7702318"/>
              <a:gd name="connsiteY4" fmla="*/ 1201617 h 1201617"/>
              <a:gd name="connsiteX5" fmla="*/ 0 w 7702318"/>
              <a:gd name="connsiteY5" fmla="*/ 313557 h 1201617"/>
              <a:gd name="connsiteX6" fmla="*/ 616312 w 7702318"/>
              <a:gd name="connsiteY6" fmla="*/ 0 h 1201617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996334 w 7702318"/>
              <a:gd name="connsiteY3" fmla="*/ 1194142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09201 h 1197261"/>
              <a:gd name="connsiteX6" fmla="*/ 642142 w 769958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  <a:gd name="connsiteX0" fmla="*/ 638788 w 7696234"/>
              <a:gd name="connsiteY0" fmla="*/ 14864 h 1197261"/>
              <a:gd name="connsiteX1" fmla="*/ 7696234 w 7696234"/>
              <a:gd name="connsiteY1" fmla="*/ 0 h 1197261"/>
              <a:gd name="connsiteX2" fmla="*/ 7692507 w 7696234"/>
              <a:gd name="connsiteY2" fmla="*/ 816510 h 1197261"/>
              <a:gd name="connsiteX3" fmla="*/ 6992980 w 7696234"/>
              <a:gd name="connsiteY3" fmla="*/ 1194142 h 1197261"/>
              <a:gd name="connsiteX4" fmla="*/ 34 w 7696234"/>
              <a:gd name="connsiteY4" fmla="*/ 1197261 h 1197261"/>
              <a:gd name="connsiteX5" fmla="*/ 25704 w 7696234"/>
              <a:gd name="connsiteY5" fmla="*/ 395689 h 1197261"/>
              <a:gd name="connsiteX6" fmla="*/ 638788 w 7696234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9588" h="1197261">
                <a:moveTo>
                  <a:pt x="642142" y="14864"/>
                </a:moveTo>
                <a:lnTo>
                  <a:pt x="7699588" y="0"/>
                </a:lnTo>
                <a:cubicBezTo>
                  <a:pt x="7698346" y="272170"/>
                  <a:pt x="7697103" y="544340"/>
                  <a:pt x="7695861" y="816510"/>
                </a:cubicBezTo>
                <a:lnTo>
                  <a:pt x="6996334" y="1194142"/>
                </a:lnTo>
                <a:lnTo>
                  <a:pt x="3388" y="1197261"/>
                </a:lnTo>
                <a:cubicBezTo>
                  <a:pt x="2259" y="901241"/>
                  <a:pt x="1129" y="691709"/>
                  <a:pt x="0" y="395689"/>
                </a:cubicBezTo>
                <a:lnTo>
                  <a:pt x="642142" y="14864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Montserrat Classic"/>
              </a:rPr>
              <a:t>Emergency Assistance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A36607-B3D1-6E03-F429-A78CF0FAAAA6}"/>
              </a:ext>
            </a:extLst>
          </p:cNvPr>
          <p:cNvGrpSpPr/>
          <p:nvPr/>
        </p:nvGrpSpPr>
        <p:grpSpPr>
          <a:xfrm>
            <a:off x="19078926" y="6640762"/>
            <a:ext cx="6600474" cy="1008633"/>
            <a:chOff x="1340057" y="7898883"/>
            <a:chExt cx="6600474" cy="100863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627F00-71E4-A27D-BC34-22130035FA82}"/>
                </a:ext>
              </a:extLst>
            </p:cNvPr>
            <p:cNvGrpSpPr/>
            <p:nvPr/>
          </p:nvGrpSpPr>
          <p:grpSpPr>
            <a:xfrm>
              <a:off x="1340057" y="7898883"/>
              <a:ext cx="6600474" cy="1008633"/>
              <a:chOff x="1340057" y="7898883"/>
              <a:chExt cx="6600474" cy="1008633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20D07F97-DFB7-D02A-902D-EC02216B30EA}"/>
                  </a:ext>
                </a:extLst>
              </p:cNvPr>
              <p:cNvSpPr/>
              <p:nvPr/>
            </p:nvSpPr>
            <p:spPr>
              <a:xfrm>
                <a:off x="1514453" y="8002937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0EA02B9-2381-4495-9B13-1F3CEB53E0C7}"/>
                  </a:ext>
                </a:extLst>
              </p:cNvPr>
              <p:cNvGrpSpPr/>
              <p:nvPr/>
            </p:nvGrpSpPr>
            <p:grpSpPr>
              <a:xfrm>
                <a:off x="1340057" y="7898883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9A849D-610D-69F9-A4A4-DEB947EA37A0}"/>
                    </a:ext>
                  </a:extLst>
                </p:cNvPr>
                <p:cNvSpPr/>
                <p:nvPr/>
              </p:nvSpPr>
              <p:spPr>
                <a:xfrm>
                  <a:off x="2330985" y="7197051"/>
                  <a:ext cx="5896325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Isosceles Triangle 13">
                  <a:extLst>
                    <a:ext uri="{FF2B5EF4-FFF2-40B4-BE49-F238E27FC236}">
                      <a16:creationId xmlns:a16="http://schemas.microsoft.com/office/drawing/2014/main" id="{55EC0C42-E249-BB47-46A9-4290B052820B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0DA7D1E6-0F98-B133-3C1A-F2ACE2CF9828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2" name="Picture 4" descr="Download Flutter Logo PNG and Vector (PDF, SVG, Ai, EPS) Free">
                <a:extLst>
                  <a:ext uri="{FF2B5EF4-FFF2-40B4-BE49-F238E27FC236}">
                    <a16:creationId xmlns:a16="http://schemas.microsoft.com/office/drawing/2014/main" id="{58E62AA4-EC73-9A2D-0395-0CF38DDEA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34" t="32787" r="69519" b="32943"/>
              <a:stretch/>
            </p:blipFill>
            <p:spPr bwMode="auto">
              <a:xfrm>
                <a:off x="1612065" y="8068372"/>
                <a:ext cx="617329" cy="669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4554D4-EDA6-421B-41A2-7189C65CD5AE}"/>
                </a:ext>
              </a:extLst>
            </p:cNvPr>
            <p:cNvSpPr txBox="1"/>
            <p:nvPr/>
          </p:nvSpPr>
          <p:spPr>
            <a:xfrm>
              <a:off x="2912313" y="8058595"/>
              <a:ext cx="467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FLUTTER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BF9BA1-2EED-5050-1A67-264BC229B2B9}"/>
              </a:ext>
            </a:extLst>
          </p:cNvPr>
          <p:cNvGrpSpPr/>
          <p:nvPr/>
        </p:nvGrpSpPr>
        <p:grpSpPr>
          <a:xfrm>
            <a:off x="-13106400" y="3235557"/>
            <a:ext cx="6600474" cy="1008633"/>
            <a:chOff x="1408193" y="9388345"/>
            <a:chExt cx="6600474" cy="10086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F6E4936-CFF7-F581-5CE1-B9A37D93A8DD}"/>
                </a:ext>
              </a:extLst>
            </p:cNvPr>
            <p:cNvGrpSpPr/>
            <p:nvPr/>
          </p:nvGrpSpPr>
          <p:grpSpPr>
            <a:xfrm>
              <a:off x="1408193" y="9388345"/>
              <a:ext cx="6600474" cy="1008633"/>
              <a:chOff x="1408193" y="9388345"/>
              <a:chExt cx="6600474" cy="1008633"/>
            </a:xfrm>
          </p:grpSpPr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035C160C-0C03-CC50-D0FB-6A679EB6411E}"/>
                  </a:ext>
                </a:extLst>
              </p:cNvPr>
              <p:cNvSpPr/>
              <p:nvPr/>
            </p:nvSpPr>
            <p:spPr>
              <a:xfrm>
                <a:off x="1582589" y="9492399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C82A4DB-7A16-9F22-56E4-87E0EE6E9C5B}"/>
                  </a:ext>
                </a:extLst>
              </p:cNvPr>
              <p:cNvGrpSpPr/>
              <p:nvPr/>
            </p:nvGrpSpPr>
            <p:grpSpPr>
              <a:xfrm>
                <a:off x="1408193" y="9388345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AB9C3B5-A273-14B5-3BC4-39C1705B151B}"/>
                    </a:ext>
                  </a:extLst>
                </p:cNvPr>
                <p:cNvSpPr/>
                <p:nvPr/>
              </p:nvSpPr>
              <p:spPr>
                <a:xfrm>
                  <a:off x="2330986" y="7197051"/>
                  <a:ext cx="5896324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15D5FE27-E8F2-5184-E588-F5B18F007D67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8DB39900-DDD8-E80D-D686-7A4894236809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21" name="Picture 2" descr="MERN Stack - Javatpoint">
                <a:extLst>
                  <a:ext uri="{FF2B5EF4-FFF2-40B4-BE49-F238E27FC236}">
                    <a16:creationId xmlns:a16="http://schemas.microsoft.com/office/drawing/2014/main" id="{CF713954-89C4-9E2C-9119-D8235FEBBF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50" t="2137" r="85358" b="68735"/>
              <a:stretch/>
            </p:blipFill>
            <p:spPr bwMode="auto">
              <a:xfrm>
                <a:off x="1758419" y="9486476"/>
                <a:ext cx="609441" cy="800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D089F8-C503-4BEA-F089-967702F47F5D}"/>
                </a:ext>
              </a:extLst>
            </p:cNvPr>
            <p:cNvSpPr txBox="1"/>
            <p:nvPr/>
          </p:nvSpPr>
          <p:spPr>
            <a:xfrm>
              <a:off x="2980449" y="9532795"/>
              <a:ext cx="467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MONGO DB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C33075-46E2-F69D-8A39-02E2226FAECC}"/>
              </a:ext>
            </a:extLst>
          </p:cNvPr>
          <p:cNvGrpSpPr/>
          <p:nvPr/>
        </p:nvGrpSpPr>
        <p:grpSpPr>
          <a:xfrm>
            <a:off x="-7696200" y="7335267"/>
            <a:ext cx="6600474" cy="1008633"/>
            <a:chOff x="1366820" y="6644163"/>
            <a:chExt cx="6600474" cy="100863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83BD39-0955-2C57-F7B5-0E688EF3CD6A}"/>
                </a:ext>
              </a:extLst>
            </p:cNvPr>
            <p:cNvGrpSpPr/>
            <p:nvPr/>
          </p:nvGrpSpPr>
          <p:grpSpPr>
            <a:xfrm>
              <a:off x="1366820" y="6644163"/>
              <a:ext cx="6600474" cy="1008633"/>
              <a:chOff x="1408193" y="9388345"/>
              <a:chExt cx="6600474" cy="1008633"/>
            </a:xfrm>
          </p:grpSpPr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9089ABD1-D741-D742-C13C-9DCE451756BD}"/>
                  </a:ext>
                </a:extLst>
              </p:cNvPr>
              <p:cNvSpPr/>
              <p:nvPr/>
            </p:nvSpPr>
            <p:spPr>
              <a:xfrm>
                <a:off x="1582589" y="9492399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8641AD2-8023-1A2F-D684-CFAE03709FAF}"/>
                  </a:ext>
                </a:extLst>
              </p:cNvPr>
              <p:cNvGrpSpPr/>
              <p:nvPr/>
            </p:nvGrpSpPr>
            <p:grpSpPr>
              <a:xfrm>
                <a:off x="1408193" y="9388345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90F154-DA63-C0CE-2DDA-1CBCA1F04877}"/>
                    </a:ext>
                  </a:extLst>
                </p:cNvPr>
                <p:cNvSpPr/>
                <p:nvPr/>
              </p:nvSpPr>
              <p:spPr>
                <a:xfrm>
                  <a:off x="2330985" y="7197051"/>
                  <a:ext cx="5896325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Isosceles Triangle 31">
                  <a:extLst>
                    <a:ext uri="{FF2B5EF4-FFF2-40B4-BE49-F238E27FC236}">
                      <a16:creationId xmlns:a16="http://schemas.microsoft.com/office/drawing/2014/main" id="{1B2BF43D-FED2-03C6-7C7A-FE9A6ABD9AB1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E3DBC106-44C4-11FE-C279-7CF86037EC53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7" name="Picture 6" descr="React.js Logo History – Design, History and Evolution">
              <a:extLst>
                <a:ext uri="{FF2B5EF4-FFF2-40B4-BE49-F238E27FC236}">
                  <a16:creationId xmlns:a16="http://schemas.microsoft.com/office/drawing/2014/main" id="{59DA1D45-4FFF-6AC8-23D6-82285DF87D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" t="21083" r="59120" b="21544"/>
            <a:stretch/>
          </p:blipFill>
          <p:spPr bwMode="auto">
            <a:xfrm>
              <a:off x="1661767" y="6832166"/>
              <a:ext cx="719999" cy="623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14797A-35CB-AF9C-5B13-D7A344537837}"/>
                </a:ext>
              </a:extLst>
            </p:cNvPr>
            <p:cNvSpPr txBox="1"/>
            <p:nvPr/>
          </p:nvSpPr>
          <p:spPr>
            <a:xfrm>
              <a:off x="2939075" y="6799801"/>
              <a:ext cx="46761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REACT JS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CC4C65-AE34-EA5A-1F8B-ACE4BCDABEB7}"/>
              </a:ext>
            </a:extLst>
          </p:cNvPr>
          <p:cNvGrpSpPr/>
          <p:nvPr/>
        </p:nvGrpSpPr>
        <p:grpSpPr>
          <a:xfrm>
            <a:off x="-9220200" y="5968697"/>
            <a:ext cx="6600474" cy="1008633"/>
            <a:chOff x="1340057" y="5295028"/>
            <a:chExt cx="6600474" cy="100863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D6DE10C-A566-E120-FD51-5F42619067FE}"/>
                </a:ext>
              </a:extLst>
            </p:cNvPr>
            <p:cNvGrpSpPr/>
            <p:nvPr/>
          </p:nvGrpSpPr>
          <p:grpSpPr>
            <a:xfrm>
              <a:off x="1340057" y="5295028"/>
              <a:ext cx="6600474" cy="1008633"/>
              <a:chOff x="1340057" y="7898883"/>
              <a:chExt cx="6600474" cy="1008633"/>
            </a:xfrm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66957CDC-B5F4-82CB-D884-E238BCE10DB6}"/>
                  </a:ext>
                </a:extLst>
              </p:cNvPr>
              <p:cNvSpPr/>
              <p:nvPr/>
            </p:nvSpPr>
            <p:spPr>
              <a:xfrm>
                <a:off x="1514453" y="8002937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BC7301A-585D-3AFE-0B1B-2859255B4D08}"/>
                  </a:ext>
                </a:extLst>
              </p:cNvPr>
              <p:cNvGrpSpPr/>
              <p:nvPr/>
            </p:nvGrpSpPr>
            <p:grpSpPr>
              <a:xfrm>
                <a:off x="1340057" y="7898883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0E1251E-9405-FCB7-EE69-3A4D10943EE0}"/>
                    </a:ext>
                  </a:extLst>
                </p:cNvPr>
                <p:cNvSpPr/>
                <p:nvPr/>
              </p:nvSpPr>
              <p:spPr>
                <a:xfrm>
                  <a:off x="2330986" y="7197051"/>
                  <a:ext cx="5896324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Isosceles Triangle 40">
                  <a:extLst>
                    <a:ext uri="{FF2B5EF4-FFF2-40B4-BE49-F238E27FC236}">
                      <a16:creationId xmlns:a16="http://schemas.microsoft.com/office/drawing/2014/main" id="{C1418DB3-1C19-8E77-9081-E0FF1C74CC1F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Isosceles Triangle 41">
                  <a:extLst>
                    <a:ext uri="{FF2B5EF4-FFF2-40B4-BE49-F238E27FC236}">
                      <a16:creationId xmlns:a16="http://schemas.microsoft.com/office/drawing/2014/main" id="{246E0F70-FC0A-5B7B-E33E-D55D6166E3C6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36" name="Picture 2" descr="MERN Stack - Javatpoint">
              <a:extLst>
                <a:ext uri="{FF2B5EF4-FFF2-40B4-BE49-F238E27FC236}">
                  <a16:creationId xmlns:a16="http://schemas.microsoft.com/office/drawing/2014/main" id="{93E5A3DB-9292-01C4-1BD8-D1E43A6EF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0863" b="97574" l="67257" r="79941">
                          <a14:foregroundMark x1="67552" y1="85445" x2="68830" y2="94340"/>
                          <a14:foregroundMark x1="68830" y1="94340" x2="76008" y2="89892"/>
                          <a14:foregroundMark x1="76008" y1="89892" x2="76008" y2="89892"/>
                          <a14:foregroundMark x1="78859" y1="84771" x2="79941" y2="85984"/>
                          <a14:foregroundMark x1="71681" y1="80863" x2="73058" y2="822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74" t="79359" r="18474" b="333"/>
            <a:stretch/>
          </p:blipFill>
          <p:spPr bwMode="auto">
            <a:xfrm>
              <a:off x="1627409" y="5453796"/>
              <a:ext cx="747041" cy="70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55F2CE2-0744-54B0-A51A-C7309337BC17}"/>
                </a:ext>
              </a:extLst>
            </p:cNvPr>
            <p:cNvSpPr txBox="1"/>
            <p:nvPr/>
          </p:nvSpPr>
          <p:spPr>
            <a:xfrm>
              <a:off x="2912312" y="5499851"/>
              <a:ext cx="46761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NODE JS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F23157-89FC-D76A-D0C5-863079854438}"/>
              </a:ext>
            </a:extLst>
          </p:cNvPr>
          <p:cNvGrpSpPr/>
          <p:nvPr/>
        </p:nvGrpSpPr>
        <p:grpSpPr>
          <a:xfrm>
            <a:off x="-10896600" y="4602127"/>
            <a:ext cx="6600474" cy="1008633"/>
            <a:chOff x="1429963" y="4105715"/>
            <a:chExt cx="6600474" cy="100863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2B02C4F-D863-D2F4-4546-46EC88D8F4A9}"/>
                </a:ext>
              </a:extLst>
            </p:cNvPr>
            <p:cNvGrpSpPr/>
            <p:nvPr/>
          </p:nvGrpSpPr>
          <p:grpSpPr>
            <a:xfrm>
              <a:off x="1429963" y="4105715"/>
              <a:ext cx="6600474" cy="1008633"/>
              <a:chOff x="1340057" y="7898883"/>
              <a:chExt cx="6600474" cy="1008633"/>
            </a:xfrm>
          </p:grpSpPr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D4C64B96-7707-9009-6834-48B4359EE913}"/>
                  </a:ext>
                </a:extLst>
              </p:cNvPr>
              <p:cNvSpPr/>
              <p:nvPr/>
            </p:nvSpPr>
            <p:spPr>
              <a:xfrm>
                <a:off x="1514453" y="8002937"/>
                <a:ext cx="961103" cy="800524"/>
              </a:xfrm>
              <a:prstGeom prst="hexagon">
                <a:avLst>
                  <a:gd name="adj" fmla="val 35708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80215A4-61E1-0972-6C5E-5C8A748479BC}"/>
                  </a:ext>
                </a:extLst>
              </p:cNvPr>
              <p:cNvGrpSpPr/>
              <p:nvPr/>
            </p:nvGrpSpPr>
            <p:grpSpPr>
              <a:xfrm>
                <a:off x="1340057" y="7898883"/>
                <a:ext cx="6600474" cy="1008633"/>
                <a:chOff x="1978910" y="7197050"/>
                <a:chExt cx="6600474" cy="1008633"/>
              </a:xfrm>
              <a:gradFill>
                <a:gsLst>
                  <a:gs pos="0">
                    <a:schemeClr val="bg1">
                      <a:shade val="30000"/>
                      <a:satMod val="115000"/>
                      <a:alpha val="66000"/>
                    </a:schemeClr>
                  </a:gs>
                  <a:gs pos="50000">
                    <a:schemeClr val="bg1">
                      <a:shade val="67500"/>
                      <a:satMod val="115000"/>
                      <a:alpha val="23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</a:gradFill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AE5C16E-6986-D830-EF58-32A83342C96B}"/>
                    </a:ext>
                  </a:extLst>
                </p:cNvPr>
                <p:cNvSpPr/>
                <p:nvPr/>
              </p:nvSpPr>
              <p:spPr>
                <a:xfrm>
                  <a:off x="2330986" y="7197051"/>
                  <a:ext cx="5896324" cy="10086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0FED11E4-4940-5858-812F-EFC2C7EF56DD}"/>
                    </a:ext>
                  </a:extLst>
                </p:cNvPr>
                <p:cNvSpPr/>
                <p:nvPr/>
              </p:nvSpPr>
              <p:spPr>
                <a:xfrm rot="16200000">
                  <a:off x="1650631" y="7525329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BBE9E945-3BFF-FB23-A894-572770EBDB66}"/>
                    </a:ext>
                  </a:extLst>
                </p:cNvPr>
                <p:cNvSpPr/>
                <p:nvPr/>
              </p:nvSpPr>
              <p:spPr>
                <a:xfrm rot="5400000">
                  <a:off x="7899031" y="7525330"/>
                  <a:ext cx="1008631" cy="35207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45" name="Picture 8">
              <a:extLst>
                <a:ext uri="{FF2B5EF4-FFF2-40B4-BE49-F238E27FC236}">
                  <a16:creationId xmlns:a16="http://schemas.microsoft.com/office/drawing/2014/main" id="{26FB7B22-85DD-C8A0-9923-1C3A18702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087" y="4305191"/>
              <a:ext cx="609679" cy="609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6E2D68-9376-C21A-615E-1AD4AB7A1657}"/>
                </a:ext>
              </a:extLst>
            </p:cNvPr>
            <p:cNvSpPr txBox="1"/>
            <p:nvPr/>
          </p:nvSpPr>
          <p:spPr>
            <a:xfrm>
              <a:off x="3002218" y="4270803"/>
              <a:ext cx="467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EXPRESS JS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EC527D-E518-0AA9-5A0B-00214CF9EDF9}"/>
              </a:ext>
            </a:extLst>
          </p:cNvPr>
          <p:cNvGrpSpPr/>
          <p:nvPr/>
        </p:nvGrpSpPr>
        <p:grpSpPr>
          <a:xfrm>
            <a:off x="23879526" y="3932393"/>
            <a:ext cx="6600474" cy="1008633"/>
            <a:chOff x="11629675" y="4717503"/>
            <a:chExt cx="6600474" cy="100863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BCCC265-B327-A0D2-5470-ABCA0613101A}"/>
                </a:ext>
              </a:extLst>
            </p:cNvPr>
            <p:cNvGrpSpPr/>
            <p:nvPr/>
          </p:nvGrpSpPr>
          <p:grpSpPr>
            <a:xfrm>
              <a:off x="11629675" y="4717503"/>
              <a:ext cx="6600474" cy="1008633"/>
              <a:chOff x="1429963" y="4105715"/>
              <a:chExt cx="6600474" cy="100863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22B2FA7-C6B3-C029-7B17-3AD4789B2339}"/>
                  </a:ext>
                </a:extLst>
              </p:cNvPr>
              <p:cNvGrpSpPr/>
              <p:nvPr/>
            </p:nvGrpSpPr>
            <p:grpSpPr>
              <a:xfrm>
                <a:off x="1429963" y="4105715"/>
                <a:ext cx="6600474" cy="1008633"/>
                <a:chOff x="1340057" y="7898883"/>
                <a:chExt cx="6600474" cy="1008633"/>
              </a:xfrm>
            </p:grpSpPr>
            <p:sp>
              <p:nvSpPr>
                <p:cNvPr id="57" name="Hexagon 56">
                  <a:extLst>
                    <a:ext uri="{FF2B5EF4-FFF2-40B4-BE49-F238E27FC236}">
                      <a16:creationId xmlns:a16="http://schemas.microsoft.com/office/drawing/2014/main" id="{55659315-AEA4-597C-2C07-3649F6F518EB}"/>
                    </a:ext>
                  </a:extLst>
                </p:cNvPr>
                <p:cNvSpPr/>
                <p:nvPr/>
              </p:nvSpPr>
              <p:spPr>
                <a:xfrm>
                  <a:off x="1514453" y="8002937"/>
                  <a:ext cx="961103" cy="800524"/>
                </a:xfrm>
                <a:prstGeom prst="hexagon">
                  <a:avLst>
                    <a:gd name="adj" fmla="val 35708"/>
                    <a:gd name="vf" fmla="val 11547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1FC40895-2185-C81E-72EE-6F31FF01D5D9}"/>
                    </a:ext>
                  </a:extLst>
                </p:cNvPr>
                <p:cNvGrpSpPr/>
                <p:nvPr/>
              </p:nvGrpSpPr>
              <p:grpSpPr>
                <a:xfrm>
                  <a:off x="1340057" y="7898883"/>
                  <a:ext cx="6600474" cy="1008633"/>
                  <a:chOff x="1978910" y="7197050"/>
                  <a:chExt cx="6600474" cy="1008633"/>
                </a:xfrm>
                <a:gradFill>
                  <a:gsLst>
                    <a:gs pos="0">
                      <a:schemeClr val="bg1">
                        <a:shade val="30000"/>
                        <a:satMod val="115000"/>
                        <a:alpha val="66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alpha val="23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16200000" scaled="1"/>
                </a:gradFill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586E368B-09D3-2528-2755-2F1849F2D7A0}"/>
                      </a:ext>
                    </a:extLst>
                  </p:cNvPr>
                  <p:cNvSpPr/>
                  <p:nvPr/>
                </p:nvSpPr>
                <p:spPr>
                  <a:xfrm>
                    <a:off x="2330986" y="7197051"/>
                    <a:ext cx="5896324" cy="1008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Isosceles Triangle 59">
                    <a:extLst>
                      <a:ext uri="{FF2B5EF4-FFF2-40B4-BE49-F238E27FC236}">
                        <a16:creationId xmlns:a16="http://schemas.microsoft.com/office/drawing/2014/main" id="{8FBDFE72-7CFE-EA4A-A6A7-CD29EEEBE6C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50631" y="7525329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Isosceles Triangle 60">
                    <a:extLst>
                      <a:ext uri="{FF2B5EF4-FFF2-40B4-BE49-F238E27FC236}">
                        <a16:creationId xmlns:a16="http://schemas.microsoft.com/office/drawing/2014/main" id="{D3C20B92-E7B5-9D75-E95E-54106DC3C7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899031" y="7525330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2B6B251-686E-7E15-B77B-6867F3985625}"/>
                  </a:ext>
                </a:extLst>
              </p:cNvPr>
              <p:cNvSpPr txBox="1"/>
              <p:nvPr/>
            </p:nvSpPr>
            <p:spPr>
              <a:xfrm>
                <a:off x="2601888" y="4270803"/>
                <a:ext cx="54285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PAYMENT GATEWAY</a:t>
                </a:r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3374F19-B4E0-6A50-B4FA-34DD88A3A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947453" y="4904846"/>
              <a:ext cx="658370" cy="65837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F9580D9-1445-ED3E-F1B7-B931FBE31449}"/>
              </a:ext>
            </a:extLst>
          </p:cNvPr>
          <p:cNvGrpSpPr/>
          <p:nvPr/>
        </p:nvGrpSpPr>
        <p:grpSpPr>
          <a:xfrm>
            <a:off x="21336001" y="5292957"/>
            <a:ext cx="6600474" cy="1008633"/>
            <a:chOff x="11680269" y="6096827"/>
            <a:chExt cx="6600474" cy="100863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163D1EE-E336-30B9-4E12-7FFC64474943}"/>
                </a:ext>
              </a:extLst>
            </p:cNvPr>
            <p:cNvGrpSpPr/>
            <p:nvPr/>
          </p:nvGrpSpPr>
          <p:grpSpPr>
            <a:xfrm>
              <a:off x="11680269" y="6096827"/>
              <a:ext cx="6600474" cy="1008633"/>
              <a:chOff x="1429963" y="4105715"/>
              <a:chExt cx="6600474" cy="100863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AB1BBA2-A940-E754-5837-D3E41EB540BD}"/>
                  </a:ext>
                </a:extLst>
              </p:cNvPr>
              <p:cNvGrpSpPr/>
              <p:nvPr/>
            </p:nvGrpSpPr>
            <p:grpSpPr>
              <a:xfrm>
                <a:off x="1429963" y="4105715"/>
                <a:ext cx="6600474" cy="1008633"/>
                <a:chOff x="1340057" y="7898883"/>
                <a:chExt cx="6600474" cy="1008633"/>
              </a:xfrm>
            </p:grpSpPr>
            <p:sp>
              <p:nvSpPr>
                <p:cNvPr id="67" name="Hexagon 66">
                  <a:extLst>
                    <a:ext uri="{FF2B5EF4-FFF2-40B4-BE49-F238E27FC236}">
                      <a16:creationId xmlns:a16="http://schemas.microsoft.com/office/drawing/2014/main" id="{8183AE2F-F65F-8CD9-220E-2E1DCB6C7CD5}"/>
                    </a:ext>
                  </a:extLst>
                </p:cNvPr>
                <p:cNvSpPr/>
                <p:nvPr/>
              </p:nvSpPr>
              <p:spPr>
                <a:xfrm>
                  <a:off x="1514453" y="8002937"/>
                  <a:ext cx="961103" cy="800524"/>
                </a:xfrm>
                <a:prstGeom prst="hexagon">
                  <a:avLst>
                    <a:gd name="adj" fmla="val 35708"/>
                    <a:gd name="vf" fmla="val 11547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0EEF564B-9E73-13EC-F8D6-16B17F70A5F2}"/>
                    </a:ext>
                  </a:extLst>
                </p:cNvPr>
                <p:cNvGrpSpPr/>
                <p:nvPr/>
              </p:nvGrpSpPr>
              <p:grpSpPr>
                <a:xfrm>
                  <a:off x="1340057" y="7898883"/>
                  <a:ext cx="6600474" cy="1008633"/>
                  <a:chOff x="1978910" y="7197050"/>
                  <a:chExt cx="6600474" cy="1008633"/>
                </a:xfrm>
                <a:gradFill>
                  <a:gsLst>
                    <a:gs pos="0">
                      <a:schemeClr val="bg1">
                        <a:shade val="30000"/>
                        <a:satMod val="115000"/>
                        <a:alpha val="66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alpha val="23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16200000" scaled="1"/>
                </a:gradFill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1D464A30-4B4D-70ED-E1A7-0953A6FF5771}"/>
                      </a:ext>
                    </a:extLst>
                  </p:cNvPr>
                  <p:cNvSpPr/>
                  <p:nvPr/>
                </p:nvSpPr>
                <p:spPr>
                  <a:xfrm>
                    <a:off x="2330986" y="7197051"/>
                    <a:ext cx="5896324" cy="100863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Isosceles Triangle 69">
                    <a:extLst>
                      <a:ext uri="{FF2B5EF4-FFF2-40B4-BE49-F238E27FC236}">
                        <a16:creationId xmlns:a16="http://schemas.microsoft.com/office/drawing/2014/main" id="{0E9432C9-D48F-9120-B829-77589A86AB1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50631" y="7525329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Isosceles Triangle 70">
                    <a:extLst>
                      <a:ext uri="{FF2B5EF4-FFF2-40B4-BE49-F238E27FC236}">
                        <a16:creationId xmlns:a16="http://schemas.microsoft.com/office/drawing/2014/main" id="{555380C8-A714-ED70-93F4-032AF90A0B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899031" y="7525330"/>
                    <a:ext cx="1008631" cy="352074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B7A654-59F7-450B-79AF-B9B37E9FFC81}"/>
                  </a:ext>
                </a:extLst>
              </p:cNvPr>
              <p:cNvSpPr txBox="1"/>
              <p:nvPr/>
            </p:nvSpPr>
            <p:spPr>
              <a:xfrm>
                <a:off x="2601888" y="4270803"/>
                <a:ext cx="54285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GOOGLE MAPS API</a:t>
                </a:r>
              </a:p>
            </p:txBody>
          </p:sp>
        </p:grpSp>
        <p:pic>
          <p:nvPicPr>
            <p:cNvPr id="64" name="Picture 10" descr="google-maps-partner | Analytics">
              <a:extLst>
                <a:ext uri="{FF2B5EF4-FFF2-40B4-BE49-F238E27FC236}">
                  <a16:creationId xmlns:a16="http://schemas.microsoft.com/office/drawing/2014/main" id="{51D2E883-8901-EA45-2021-E0AB1CB40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29" t="5828" r="43445" b="47802"/>
            <a:stretch/>
          </p:blipFill>
          <p:spPr bwMode="auto">
            <a:xfrm>
              <a:off x="12068769" y="6257316"/>
              <a:ext cx="485419" cy="666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65000" contras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2EAAF-2298-A147-0DBB-16F3F8330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52183A-5605-164A-211F-1C32743AC123}"/>
              </a:ext>
            </a:extLst>
          </p:cNvPr>
          <p:cNvSpPr/>
          <p:nvPr/>
        </p:nvSpPr>
        <p:spPr>
          <a:xfrm>
            <a:off x="-3200400" y="8471630"/>
            <a:ext cx="8382000" cy="857626"/>
          </a:xfrm>
          <a:custGeom>
            <a:avLst/>
            <a:gdLst/>
            <a:ahLst/>
            <a:cxnLst/>
            <a:rect l="l" t="t" r="r" b="b"/>
            <a:pathLst>
              <a:path w="5442521" h="539349">
                <a:moveTo>
                  <a:pt x="0" y="0"/>
                </a:moveTo>
                <a:lnTo>
                  <a:pt x="5442521" y="0"/>
                </a:lnTo>
                <a:lnTo>
                  <a:pt x="5442521" y="539349"/>
                </a:lnTo>
                <a:lnTo>
                  <a:pt x="0" y="539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DAFA0A2-F74C-C32F-B0F5-9A71FC3DF477}"/>
              </a:ext>
            </a:extLst>
          </p:cNvPr>
          <p:cNvSpPr txBox="1"/>
          <p:nvPr/>
        </p:nvSpPr>
        <p:spPr>
          <a:xfrm>
            <a:off x="990600" y="3086100"/>
            <a:ext cx="16306800" cy="4741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800" dirty="0">
                <a:solidFill>
                  <a:srgbClr val="FFFFFF"/>
                </a:solidFill>
                <a:latin typeface="Telegraf Bold"/>
              </a:rPr>
              <a:t>A COMPREHENSIVE SMART WORKERS MANAGEMENT SYSTEM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90FF56-5785-4E9B-D84A-510C041522E8}"/>
              </a:ext>
            </a:extLst>
          </p:cNvPr>
          <p:cNvGrpSpPr/>
          <p:nvPr/>
        </p:nvGrpSpPr>
        <p:grpSpPr>
          <a:xfrm>
            <a:off x="6368705" y="776557"/>
            <a:ext cx="5550590" cy="1710292"/>
            <a:chOff x="1475436" y="411334"/>
            <a:chExt cx="5550590" cy="17102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B5E597-0408-F1D5-8387-EB3CCA1BD4A9}"/>
                </a:ext>
              </a:extLst>
            </p:cNvPr>
            <p:cNvGrpSpPr/>
            <p:nvPr/>
          </p:nvGrpSpPr>
          <p:grpSpPr>
            <a:xfrm>
              <a:off x="1475436" y="551966"/>
              <a:ext cx="1747005" cy="1569660"/>
              <a:chOff x="15392400" y="5419726"/>
              <a:chExt cx="1776413" cy="168594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5C9AB30-4365-B46C-0925-37A121D2BE15}"/>
                  </a:ext>
                </a:extLst>
              </p:cNvPr>
              <p:cNvSpPr/>
              <p:nvPr/>
            </p:nvSpPr>
            <p:spPr>
              <a:xfrm>
                <a:off x="15620393" y="5419726"/>
                <a:ext cx="1548420" cy="1685948"/>
              </a:xfrm>
              <a:custGeom>
                <a:avLst/>
                <a:gdLst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524 w 1514524"/>
                  <a:gd name="connsiteY0" fmla="*/ 1524000 h 1524000"/>
                  <a:gd name="connsiteX1" fmla="*/ 404861 w 1514524"/>
                  <a:gd name="connsiteY1" fmla="*/ 1504950 h 1524000"/>
                  <a:gd name="connsiteX2" fmla="*/ 190549 w 1514524"/>
                  <a:gd name="connsiteY2" fmla="*/ 1262063 h 1524000"/>
                  <a:gd name="connsiteX3" fmla="*/ 19099 w 1514524"/>
                  <a:gd name="connsiteY3" fmla="*/ 1062038 h 1524000"/>
                  <a:gd name="connsiteX4" fmla="*/ 49 w 1514524"/>
                  <a:gd name="connsiteY4" fmla="*/ 481013 h 1524000"/>
                  <a:gd name="connsiteX5" fmla="*/ 138161 w 1514524"/>
                  <a:gd name="connsiteY5" fmla="*/ 271463 h 1524000"/>
                  <a:gd name="connsiteX6" fmla="*/ 619174 w 1514524"/>
                  <a:gd name="connsiteY6" fmla="*/ 0 h 1524000"/>
                  <a:gd name="connsiteX7" fmla="*/ 604886 w 1514524"/>
                  <a:gd name="connsiteY7" fmla="*/ 733425 h 1524000"/>
                  <a:gd name="connsiteX8" fmla="*/ 462011 w 1514524"/>
                  <a:gd name="connsiteY8" fmla="*/ 771525 h 1524000"/>
                  <a:gd name="connsiteX9" fmla="*/ 438199 w 1514524"/>
                  <a:gd name="connsiteY9" fmla="*/ 1214438 h 1524000"/>
                  <a:gd name="connsiteX10" fmla="*/ 1514524 w 1514524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35355 w 1540280"/>
                  <a:gd name="connsiteY2" fmla="*/ 128111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4855 w 1540280"/>
                  <a:gd name="connsiteY1" fmla="*/ 1062038 h 1524000"/>
                  <a:gd name="connsiteX2" fmla="*/ 25805 w 1540280"/>
                  <a:gd name="connsiteY2" fmla="*/ 481013 h 1524000"/>
                  <a:gd name="connsiteX3" fmla="*/ 163917 w 1540280"/>
                  <a:gd name="connsiteY3" fmla="*/ 271463 h 1524000"/>
                  <a:gd name="connsiteX4" fmla="*/ 644930 w 1540280"/>
                  <a:gd name="connsiteY4" fmla="*/ 0 h 1524000"/>
                  <a:gd name="connsiteX5" fmla="*/ 630642 w 1540280"/>
                  <a:gd name="connsiteY5" fmla="*/ 733425 h 1524000"/>
                  <a:gd name="connsiteX6" fmla="*/ 487767 w 1540280"/>
                  <a:gd name="connsiteY6" fmla="*/ 771525 h 1524000"/>
                  <a:gd name="connsiteX7" fmla="*/ 463955 w 1540280"/>
                  <a:gd name="connsiteY7" fmla="*/ 1214438 h 1524000"/>
                  <a:gd name="connsiteX8" fmla="*/ 1540280 w 1540280"/>
                  <a:gd name="connsiteY8" fmla="*/ 1524000 h 1524000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85948"/>
                  <a:gd name="connsiteX1" fmla="*/ 44855 w 1540280"/>
                  <a:gd name="connsiteY1" fmla="*/ 1062038 h 1685948"/>
                  <a:gd name="connsiteX2" fmla="*/ 25805 w 1540280"/>
                  <a:gd name="connsiteY2" fmla="*/ 481013 h 1685948"/>
                  <a:gd name="connsiteX3" fmla="*/ 163917 w 1540280"/>
                  <a:gd name="connsiteY3" fmla="*/ 271463 h 1685948"/>
                  <a:gd name="connsiteX4" fmla="*/ 644930 w 1540280"/>
                  <a:gd name="connsiteY4" fmla="*/ 0 h 1685948"/>
                  <a:gd name="connsiteX5" fmla="*/ 630642 w 1540280"/>
                  <a:gd name="connsiteY5" fmla="*/ 733425 h 1685948"/>
                  <a:gd name="connsiteX6" fmla="*/ 487767 w 1540280"/>
                  <a:gd name="connsiteY6" fmla="*/ 771525 h 1685948"/>
                  <a:gd name="connsiteX7" fmla="*/ 463955 w 1540280"/>
                  <a:gd name="connsiteY7" fmla="*/ 1214438 h 1685948"/>
                  <a:gd name="connsiteX8" fmla="*/ 1540280 w 1540280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60819 w 1551432"/>
                  <a:gd name="connsiteY6" fmla="*/ 800100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51319 w 1551432"/>
                  <a:gd name="connsiteY5" fmla="*/ 757238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7799 w 1557799"/>
                  <a:gd name="connsiteY0" fmla="*/ 1524000 h 1685948"/>
                  <a:gd name="connsiteX1" fmla="*/ 62374 w 1557799"/>
                  <a:gd name="connsiteY1" fmla="*/ 1062038 h 1685948"/>
                  <a:gd name="connsiteX2" fmla="*/ 33799 w 1557799"/>
                  <a:gd name="connsiteY2" fmla="*/ 488156 h 1685948"/>
                  <a:gd name="connsiteX3" fmla="*/ 181436 w 1557799"/>
                  <a:gd name="connsiteY3" fmla="*/ 271463 h 1685948"/>
                  <a:gd name="connsiteX4" fmla="*/ 662449 w 1557799"/>
                  <a:gd name="connsiteY4" fmla="*/ 0 h 1685948"/>
                  <a:gd name="connsiteX5" fmla="*/ 648161 w 1557799"/>
                  <a:gd name="connsiteY5" fmla="*/ 750094 h 1685948"/>
                  <a:gd name="connsiteX6" fmla="*/ 500523 w 1557799"/>
                  <a:gd name="connsiteY6" fmla="*/ 790575 h 1685948"/>
                  <a:gd name="connsiteX7" fmla="*/ 483856 w 1557799"/>
                  <a:gd name="connsiteY7" fmla="*/ 1219200 h 1685948"/>
                  <a:gd name="connsiteX8" fmla="*/ 1557799 w 1557799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638782 w 1548420"/>
                  <a:gd name="connsiteY5" fmla="*/ 750094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670532 w 1548420"/>
                  <a:gd name="connsiteY5" fmla="*/ 743744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27682 w 1548420"/>
                  <a:gd name="connsiteY5" fmla="*/ 7342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8420" h="1685948">
                    <a:moveTo>
                      <a:pt x="1548420" y="1524000"/>
                    </a:moveTo>
                    <a:cubicBezTo>
                      <a:pt x="1435708" y="1593851"/>
                      <a:pt x="589570" y="2039938"/>
                      <a:pt x="52995" y="1062038"/>
                    </a:cubicBezTo>
                    <a:cubicBezTo>
                      <a:pt x="-17649" y="844550"/>
                      <a:pt x="-7330" y="667544"/>
                      <a:pt x="24420" y="488156"/>
                    </a:cubicBezTo>
                    <a:cubicBezTo>
                      <a:pt x="41883" y="430212"/>
                      <a:pt x="68870" y="341313"/>
                      <a:pt x="172057" y="271463"/>
                    </a:cubicBezTo>
                    <a:cubicBezTo>
                      <a:pt x="308583" y="180975"/>
                      <a:pt x="492732" y="90488"/>
                      <a:pt x="653070" y="0"/>
                    </a:cubicBezTo>
                    <a:cubicBezTo>
                      <a:pt x="873732" y="144463"/>
                      <a:pt x="799120" y="542131"/>
                      <a:pt x="737207" y="740569"/>
                    </a:cubicBezTo>
                    <a:cubicBezTo>
                      <a:pt x="734825" y="741363"/>
                      <a:pt x="536389" y="761206"/>
                      <a:pt x="491144" y="790575"/>
                    </a:cubicBezTo>
                    <a:cubicBezTo>
                      <a:pt x="440343" y="866777"/>
                      <a:pt x="410976" y="1052512"/>
                      <a:pt x="474477" y="1219200"/>
                    </a:cubicBezTo>
                    <a:cubicBezTo>
                      <a:pt x="1157102" y="1784349"/>
                      <a:pt x="1275370" y="1387475"/>
                      <a:pt x="1548420" y="1524000"/>
                    </a:cubicBezTo>
                    <a:close/>
                  </a:path>
                </a:pathLst>
              </a:cu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D8FE938-6FC7-07D3-DDAF-DD412297183A}"/>
                  </a:ext>
                </a:extLst>
              </p:cNvPr>
              <p:cNvSpPr/>
              <p:nvPr/>
            </p:nvSpPr>
            <p:spPr>
              <a:xfrm flipH="1">
                <a:off x="15392400" y="5419726"/>
                <a:ext cx="1548420" cy="1685948"/>
              </a:xfrm>
              <a:custGeom>
                <a:avLst/>
                <a:gdLst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524 w 1514524"/>
                  <a:gd name="connsiteY0" fmla="*/ 1524000 h 1524000"/>
                  <a:gd name="connsiteX1" fmla="*/ 404861 w 1514524"/>
                  <a:gd name="connsiteY1" fmla="*/ 1504950 h 1524000"/>
                  <a:gd name="connsiteX2" fmla="*/ 190549 w 1514524"/>
                  <a:gd name="connsiteY2" fmla="*/ 1262063 h 1524000"/>
                  <a:gd name="connsiteX3" fmla="*/ 19099 w 1514524"/>
                  <a:gd name="connsiteY3" fmla="*/ 1062038 h 1524000"/>
                  <a:gd name="connsiteX4" fmla="*/ 49 w 1514524"/>
                  <a:gd name="connsiteY4" fmla="*/ 481013 h 1524000"/>
                  <a:gd name="connsiteX5" fmla="*/ 138161 w 1514524"/>
                  <a:gd name="connsiteY5" fmla="*/ 271463 h 1524000"/>
                  <a:gd name="connsiteX6" fmla="*/ 619174 w 1514524"/>
                  <a:gd name="connsiteY6" fmla="*/ 0 h 1524000"/>
                  <a:gd name="connsiteX7" fmla="*/ 604886 w 1514524"/>
                  <a:gd name="connsiteY7" fmla="*/ 733425 h 1524000"/>
                  <a:gd name="connsiteX8" fmla="*/ 462011 w 1514524"/>
                  <a:gd name="connsiteY8" fmla="*/ 771525 h 1524000"/>
                  <a:gd name="connsiteX9" fmla="*/ 438199 w 1514524"/>
                  <a:gd name="connsiteY9" fmla="*/ 1214438 h 1524000"/>
                  <a:gd name="connsiteX10" fmla="*/ 1514524 w 1514524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35355 w 1540280"/>
                  <a:gd name="connsiteY2" fmla="*/ 128111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4855 w 1540280"/>
                  <a:gd name="connsiteY1" fmla="*/ 1062038 h 1524000"/>
                  <a:gd name="connsiteX2" fmla="*/ 25805 w 1540280"/>
                  <a:gd name="connsiteY2" fmla="*/ 481013 h 1524000"/>
                  <a:gd name="connsiteX3" fmla="*/ 163917 w 1540280"/>
                  <a:gd name="connsiteY3" fmla="*/ 271463 h 1524000"/>
                  <a:gd name="connsiteX4" fmla="*/ 644930 w 1540280"/>
                  <a:gd name="connsiteY4" fmla="*/ 0 h 1524000"/>
                  <a:gd name="connsiteX5" fmla="*/ 630642 w 1540280"/>
                  <a:gd name="connsiteY5" fmla="*/ 733425 h 1524000"/>
                  <a:gd name="connsiteX6" fmla="*/ 487767 w 1540280"/>
                  <a:gd name="connsiteY6" fmla="*/ 771525 h 1524000"/>
                  <a:gd name="connsiteX7" fmla="*/ 463955 w 1540280"/>
                  <a:gd name="connsiteY7" fmla="*/ 1214438 h 1524000"/>
                  <a:gd name="connsiteX8" fmla="*/ 1540280 w 1540280"/>
                  <a:gd name="connsiteY8" fmla="*/ 1524000 h 1524000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85948"/>
                  <a:gd name="connsiteX1" fmla="*/ 44855 w 1540280"/>
                  <a:gd name="connsiteY1" fmla="*/ 1062038 h 1685948"/>
                  <a:gd name="connsiteX2" fmla="*/ 25805 w 1540280"/>
                  <a:gd name="connsiteY2" fmla="*/ 481013 h 1685948"/>
                  <a:gd name="connsiteX3" fmla="*/ 163917 w 1540280"/>
                  <a:gd name="connsiteY3" fmla="*/ 271463 h 1685948"/>
                  <a:gd name="connsiteX4" fmla="*/ 644930 w 1540280"/>
                  <a:gd name="connsiteY4" fmla="*/ 0 h 1685948"/>
                  <a:gd name="connsiteX5" fmla="*/ 630642 w 1540280"/>
                  <a:gd name="connsiteY5" fmla="*/ 733425 h 1685948"/>
                  <a:gd name="connsiteX6" fmla="*/ 487767 w 1540280"/>
                  <a:gd name="connsiteY6" fmla="*/ 771525 h 1685948"/>
                  <a:gd name="connsiteX7" fmla="*/ 463955 w 1540280"/>
                  <a:gd name="connsiteY7" fmla="*/ 1214438 h 1685948"/>
                  <a:gd name="connsiteX8" fmla="*/ 1540280 w 1540280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60819 w 1551432"/>
                  <a:gd name="connsiteY6" fmla="*/ 800100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51319 w 1551432"/>
                  <a:gd name="connsiteY5" fmla="*/ 757238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7799 w 1557799"/>
                  <a:gd name="connsiteY0" fmla="*/ 1524000 h 1685948"/>
                  <a:gd name="connsiteX1" fmla="*/ 62374 w 1557799"/>
                  <a:gd name="connsiteY1" fmla="*/ 1062038 h 1685948"/>
                  <a:gd name="connsiteX2" fmla="*/ 33799 w 1557799"/>
                  <a:gd name="connsiteY2" fmla="*/ 488156 h 1685948"/>
                  <a:gd name="connsiteX3" fmla="*/ 181436 w 1557799"/>
                  <a:gd name="connsiteY3" fmla="*/ 271463 h 1685948"/>
                  <a:gd name="connsiteX4" fmla="*/ 662449 w 1557799"/>
                  <a:gd name="connsiteY4" fmla="*/ 0 h 1685948"/>
                  <a:gd name="connsiteX5" fmla="*/ 648161 w 1557799"/>
                  <a:gd name="connsiteY5" fmla="*/ 750094 h 1685948"/>
                  <a:gd name="connsiteX6" fmla="*/ 500523 w 1557799"/>
                  <a:gd name="connsiteY6" fmla="*/ 790575 h 1685948"/>
                  <a:gd name="connsiteX7" fmla="*/ 483856 w 1557799"/>
                  <a:gd name="connsiteY7" fmla="*/ 1219200 h 1685948"/>
                  <a:gd name="connsiteX8" fmla="*/ 1557799 w 1557799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638782 w 1548420"/>
                  <a:gd name="connsiteY5" fmla="*/ 750094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53082 w 1548420"/>
                  <a:gd name="connsiteY5" fmla="*/ 7469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53082 w 1548420"/>
                  <a:gd name="connsiteY5" fmla="*/ 7469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53082 w 1548420"/>
                  <a:gd name="connsiteY5" fmla="*/ 7469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8420" h="1685948">
                    <a:moveTo>
                      <a:pt x="1548420" y="1524000"/>
                    </a:moveTo>
                    <a:cubicBezTo>
                      <a:pt x="1435708" y="1593851"/>
                      <a:pt x="589570" y="2039938"/>
                      <a:pt x="52995" y="1062038"/>
                    </a:cubicBezTo>
                    <a:cubicBezTo>
                      <a:pt x="-17649" y="844550"/>
                      <a:pt x="-7330" y="667544"/>
                      <a:pt x="24420" y="488156"/>
                    </a:cubicBezTo>
                    <a:cubicBezTo>
                      <a:pt x="41883" y="430212"/>
                      <a:pt x="68870" y="341313"/>
                      <a:pt x="172057" y="271463"/>
                    </a:cubicBezTo>
                    <a:cubicBezTo>
                      <a:pt x="308583" y="180975"/>
                      <a:pt x="492732" y="90488"/>
                      <a:pt x="653070" y="0"/>
                    </a:cubicBezTo>
                    <a:cubicBezTo>
                      <a:pt x="1016607" y="271463"/>
                      <a:pt x="840395" y="472281"/>
                      <a:pt x="753082" y="746919"/>
                    </a:cubicBezTo>
                    <a:cubicBezTo>
                      <a:pt x="750700" y="747713"/>
                      <a:pt x="536389" y="761206"/>
                      <a:pt x="491144" y="790575"/>
                    </a:cubicBezTo>
                    <a:cubicBezTo>
                      <a:pt x="440343" y="866777"/>
                      <a:pt x="410976" y="1052512"/>
                      <a:pt x="474477" y="1219200"/>
                    </a:cubicBezTo>
                    <a:cubicBezTo>
                      <a:pt x="1157102" y="1784349"/>
                      <a:pt x="1275370" y="1387475"/>
                      <a:pt x="1548420" y="1524000"/>
                    </a:cubicBezTo>
                    <a:close/>
                  </a:path>
                </a:pathLst>
              </a:cu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DC7617-8B42-3A68-78C1-F003E5534A83}"/>
                </a:ext>
              </a:extLst>
            </p:cNvPr>
            <p:cNvGrpSpPr/>
            <p:nvPr/>
          </p:nvGrpSpPr>
          <p:grpSpPr>
            <a:xfrm>
              <a:off x="3379578" y="411334"/>
              <a:ext cx="3646448" cy="1679515"/>
              <a:chOff x="3379578" y="494784"/>
              <a:chExt cx="3646448" cy="167951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BF5A21-1FFE-B164-A281-52A4E6121489}"/>
                  </a:ext>
                </a:extLst>
              </p:cNvPr>
              <p:cNvSpPr txBox="1"/>
              <p:nvPr/>
            </p:nvSpPr>
            <p:spPr>
              <a:xfrm>
                <a:off x="3379578" y="494784"/>
                <a:ext cx="359605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rgbClr val="FFA500"/>
                    </a:solidFill>
                    <a:latin typeface="Bahnschrift SemiBold SemiConden" panose="020B0502040204020203" pitchFamily="34" charset="0"/>
                  </a:rPr>
                  <a:t>SEYONI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175627-CD10-41E7-6515-2923E278C9E5}"/>
                  </a:ext>
                </a:extLst>
              </p:cNvPr>
              <p:cNvSpPr txBox="1"/>
              <p:nvPr/>
            </p:nvSpPr>
            <p:spPr>
              <a:xfrm>
                <a:off x="3429968" y="1774189"/>
                <a:ext cx="35960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spc="600" dirty="0">
                    <a:solidFill>
                      <a:srgbClr val="FFA500"/>
                    </a:solidFill>
                    <a:latin typeface="Bahnschrift SemiBold SemiConden" panose="020B0502040204020203" pitchFamily="34" charset="0"/>
                  </a:rPr>
                  <a:t>SERVE MADE SIMPLE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66939F-1680-5F41-E543-1B8825198EDF}"/>
              </a:ext>
            </a:extLst>
          </p:cNvPr>
          <p:cNvGrpSpPr/>
          <p:nvPr/>
        </p:nvGrpSpPr>
        <p:grpSpPr>
          <a:xfrm>
            <a:off x="4168165" y="11696700"/>
            <a:ext cx="3075089" cy="598536"/>
            <a:chOff x="1725511" y="8137092"/>
            <a:chExt cx="3075089" cy="598536"/>
          </a:xfrm>
        </p:grpSpPr>
        <p:sp>
          <p:nvSpPr>
            <p:cNvPr id="58" name="Rectangle 7">
              <a:extLst>
                <a:ext uri="{FF2B5EF4-FFF2-40B4-BE49-F238E27FC236}">
                  <a16:creationId xmlns:a16="http://schemas.microsoft.com/office/drawing/2014/main" id="{77883C17-5BDA-AA95-9E6D-DD53A5B0A920}"/>
                </a:ext>
              </a:extLst>
            </p:cNvPr>
            <p:cNvSpPr/>
            <p:nvPr/>
          </p:nvSpPr>
          <p:spPr>
            <a:xfrm>
              <a:off x="1725511" y="8137092"/>
              <a:ext cx="3075089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37000">
                  <a:schemeClr val="bg1">
                    <a:lumMod val="95000"/>
                  </a:schemeClr>
                </a:gs>
                <a:gs pos="76000">
                  <a:schemeClr val="bg1">
                    <a:lumMod val="95000"/>
                    <a:alpha val="4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11">
              <a:extLst>
                <a:ext uri="{FF2B5EF4-FFF2-40B4-BE49-F238E27FC236}">
                  <a16:creationId xmlns:a16="http://schemas.microsoft.com/office/drawing/2014/main" id="{ACFEE8E2-82D5-326F-42A7-9FE804E38969}"/>
                </a:ext>
              </a:extLst>
            </p:cNvPr>
            <p:cNvSpPr txBox="1"/>
            <p:nvPr/>
          </p:nvSpPr>
          <p:spPr>
            <a:xfrm>
              <a:off x="1859213" y="8167055"/>
              <a:ext cx="2807684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6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A500"/>
                  </a:solidFill>
                  <a:latin typeface="Montserrat Classic Bold"/>
                </a:rPr>
                <a:t>DILINI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2CAFCBF-01FD-2793-1479-7B5995BD7009}"/>
              </a:ext>
            </a:extLst>
          </p:cNvPr>
          <p:cNvGrpSpPr/>
          <p:nvPr/>
        </p:nvGrpSpPr>
        <p:grpSpPr>
          <a:xfrm>
            <a:off x="7243253" y="10751236"/>
            <a:ext cx="3642878" cy="980870"/>
            <a:chOff x="6867504" y="9586033"/>
            <a:chExt cx="3433174" cy="717055"/>
          </a:xfrm>
        </p:grpSpPr>
        <p:sp>
          <p:nvSpPr>
            <p:cNvPr id="61" name="Rectangle 7">
              <a:extLst>
                <a:ext uri="{FF2B5EF4-FFF2-40B4-BE49-F238E27FC236}">
                  <a16:creationId xmlns:a16="http://schemas.microsoft.com/office/drawing/2014/main" id="{13AFCABE-4FEE-78EC-015A-31ADE369CDD1}"/>
                </a:ext>
              </a:extLst>
            </p:cNvPr>
            <p:cNvSpPr/>
            <p:nvPr/>
          </p:nvSpPr>
          <p:spPr>
            <a:xfrm>
              <a:off x="6867504" y="9586033"/>
              <a:ext cx="3433174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37000">
                  <a:schemeClr val="bg1"/>
                </a:gs>
                <a:gs pos="76000">
                  <a:schemeClr val="bg1">
                    <a:alpha val="58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11">
              <a:extLst>
                <a:ext uri="{FF2B5EF4-FFF2-40B4-BE49-F238E27FC236}">
                  <a16:creationId xmlns:a16="http://schemas.microsoft.com/office/drawing/2014/main" id="{C83634E8-FA02-864A-67F6-A4212E733E51}"/>
                </a:ext>
              </a:extLst>
            </p:cNvPr>
            <p:cNvSpPr txBox="1"/>
            <p:nvPr/>
          </p:nvSpPr>
          <p:spPr>
            <a:xfrm>
              <a:off x="6900022" y="9764479"/>
              <a:ext cx="3075090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8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A500"/>
                  </a:solidFill>
                  <a:latin typeface="Montserrat Classic Bold"/>
                </a:rPr>
                <a:t>AHZEM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9550B8B-7D43-81BA-7014-28E311387470}"/>
              </a:ext>
            </a:extLst>
          </p:cNvPr>
          <p:cNvGrpSpPr/>
          <p:nvPr/>
        </p:nvGrpSpPr>
        <p:grpSpPr>
          <a:xfrm>
            <a:off x="1826867" y="12317364"/>
            <a:ext cx="3075089" cy="598536"/>
            <a:chOff x="1725511" y="8137092"/>
            <a:chExt cx="3075089" cy="598536"/>
          </a:xfrm>
        </p:grpSpPr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31D67ACF-CC72-5A1A-21D1-1FCB8F2DBABD}"/>
                </a:ext>
              </a:extLst>
            </p:cNvPr>
            <p:cNvSpPr/>
            <p:nvPr/>
          </p:nvSpPr>
          <p:spPr>
            <a:xfrm>
              <a:off x="1725511" y="8137092"/>
              <a:ext cx="3075089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37000">
                  <a:schemeClr val="bg1">
                    <a:lumMod val="95000"/>
                  </a:schemeClr>
                </a:gs>
                <a:gs pos="76000">
                  <a:schemeClr val="bg1">
                    <a:lumMod val="95000"/>
                    <a:alpha val="4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72EC527-1215-4768-542E-A138F554401F}"/>
                </a:ext>
              </a:extLst>
            </p:cNvPr>
            <p:cNvSpPr txBox="1"/>
            <p:nvPr/>
          </p:nvSpPr>
          <p:spPr>
            <a:xfrm>
              <a:off x="1859213" y="8167055"/>
              <a:ext cx="2807684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6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A500"/>
                  </a:solidFill>
                  <a:latin typeface="Montserrat Classic Bold"/>
                </a:rPr>
                <a:t>SHALAKA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C6DEF75-C8B5-3158-6728-44B56128F249}"/>
              </a:ext>
            </a:extLst>
          </p:cNvPr>
          <p:cNvGrpSpPr/>
          <p:nvPr/>
        </p:nvGrpSpPr>
        <p:grpSpPr>
          <a:xfrm>
            <a:off x="10655222" y="11696700"/>
            <a:ext cx="3075089" cy="598536"/>
            <a:chOff x="1725511" y="8137092"/>
            <a:chExt cx="3075089" cy="598536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49B4E265-F222-E6EE-6B7E-6A7650C34C06}"/>
                </a:ext>
              </a:extLst>
            </p:cNvPr>
            <p:cNvSpPr/>
            <p:nvPr/>
          </p:nvSpPr>
          <p:spPr>
            <a:xfrm>
              <a:off x="1725511" y="8137092"/>
              <a:ext cx="3075089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37000">
                  <a:schemeClr val="bg1">
                    <a:lumMod val="95000"/>
                  </a:schemeClr>
                </a:gs>
                <a:gs pos="76000">
                  <a:schemeClr val="bg1">
                    <a:lumMod val="95000"/>
                    <a:alpha val="4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11">
              <a:extLst>
                <a:ext uri="{FF2B5EF4-FFF2-40B4-BE49-F238E27FC236}">
                  <a16:creationId xmlns:a16="http://schemas.microsoft.com/office/drawing/2014/main" id="{31BF0D98-70E9-2148-9894-7531E5F24DFE}"/>
                </a:ext>
              </a:extLst>
            </p:cNvPr>
            <p:cNvSpPr txBox="1"/>
            <p:nvPr/>
          </p:nvSpPr>
          <p:spPr>
            <a:xfrm>
              <a:off x="1859213" y="8167055"/>
              <a:ext cx="2807684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6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A500"/>
                  </a:solidFill>
                  <a:latin typeface="Montserrat Classic Bold"/>
                </a:rPr>
                <a:t>DEWINDI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22C096F-1D00-BD89-53F8-D5F26694CEC7}"/>
              </a:ext>
            </a:extLst>
          </p:cNvPr>
          <p:cNvGrpSpPr/>
          <p:nvPr/>
        </p:nvGrpSpPr>
        <p:grpSpPr>
          <a:xfrm>
            <a:off x="13706707" y="12317364"/>
            <a:ext cx="3075089" cy="598536"/>
            <a:chOff x="1725511" y="8137092"/>
            <a:chExt cx="3075089" cy="598536"/>
          </a:xfrm>
        </p:grpSpPr>
        <p:sp>
          <p:nvSpPr>
            <p:cNvPr id="70" name="Rectangle 7">
              <a:extLst>
                <a:ext uri="{FF2B5EF4-FFF2-40B4-BE49-F238E27FC236}">
                  <a16:creationId xmlns:a16="http://schemas.microsoft.com/office/drawing/2014/main" id="{6E9A30A8-1AFD-FD43-5CF4-494687705741}"/>
                </a:ext>
              </a:extLst>
            </p:cNvPr>
            <p:cNvSpPr/>
            <p:nvPr/>
          </p:nvSpPr>
          <p:spPr>
            <a:xfrm>
              <a:off x="1725511" y="8137092"/>
              <a:ext cx="3075089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37000">
                  <a:schemeClr val="bg1">
                    <a:lumMod val="95000"/>
                  </a:schemeClr>
                </a:gs>
                <a:gs pos="76000">
                  <a:schemeClr val="bg1">
                    <a:lumMod val="95000"/>
                    <a:alpha val="4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11">
              <a:extLst>
                <a:ext uri="{FF2B5EF4-FFF2-40B4-BE49-F238E27FC236}">
                  <a16:creationId xmlns:a16="http://schemas.microsoft.com/office/drawing/2014/main" id="{5519C409-9F2E-DC69-926B-541EBF76340F}"/>
                </a:ext>
              </a:extLst>
            </p:cNvPr>
            <p:cNvSpPr txBox="1"/>
            <p:nvPr/>
          </p:nvSpPr>
          <p:spPr>
            <a:xfrm>
              <a:off x="1859213" y="8167055"/>
              <a:ext cx="2807684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6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A500"/>
                  </a:solidFill>
                  <a:latin typeface="Montserrat Classic Bold"/>
                </a:rPr>
                <a:t>ANJAD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45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682E922-BD0E-4688-1465-E0E21168D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655066" y="1650474"/>
            <a:ext cx="10287005" cy="6986021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10281" y="3309276"/>
            <a:ext cx="10287005" cy="3668436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00F2F043-7F19-1AF9-6064-327050E9D0FD}"/>
              </a:ext>
            </a:extLst>
          </p:cNvPr>
          <p:cNvSpPr txBox="1"/>
          <p:nvPr/>
        </p:nvSpPr>
        <p:spPr>
          <a:xfrm>
            <a:off x="685800" y="495300"/>
            <a:ext cx="10357200" cy="1482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dirty="0">
                <a:solidFill>
                  <a:srgbClr val="FFFFFF"/>
                </a:solidFill>
                <a:latin typeface="Telegraf Bold"/>
              </a:rPr>
              <a:t>MEET OUR TEAM</a:t>
            </a:r>
          </a:p>
        </p:txBody>
      </p:sp>
      <p:pic>
        <p:nvPicPr>
          <p:cNvPr id="28" name="Picture 2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1BADE08-1D29-0E4A-5308-8521790D4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906" y1="20167" x2="48188" y2="15389"/>
                        <a14:foregroundMark x1="48188" y1="15389" x2="53063" y2="15556"/>
                        <a14:foregroundMark x1="53063" y1="15556" x2="54906" y2="20167"/>
                        <a14:foregroundMark x1="54906" y1="20167" x2="54906" y2="21944"/>
                        <a14:foregroundMark x1="54469" y1="25500" x2="54469" y2="22889"/>
                        <a14:foregroundMark x1="47219" y1="22778" x2="46438" y2="17278"/>
                        <a14:foregroundMark x1="46438" y1="17278" x2="48719" y2="13889"/>
                        <a14:foregroundMark x1="48719" y1="13889" x2="49656" y2="13889"/>
                        <a14:foregroundMark x1="46750" y1="23222" x2="46469" y2="19444"/>
                        <a14:foregroundMark x1="47094" y1="15167" x2="48094" y2="13889"/>
                        <a14:foregroundMark x1="48563" y1="13500" x2="50500" y2="13500"/>
                        <a14:foregroundMark x1="46906" y1="26222" x2="46906" y2="22944"/>
                        <a14:backgroundMark x1="40594" y1="28444" x2="38344" y2="34278"/>
                        <a14:backgroundMark x1="38344" y1="34278" x2="27813" y2="90444"/>
                        <a14:backgroundMark x1="27813" y1="90444" x2="19438" y2="87889"/>
                        <a14:backgroundMark x1="19438" y1="87889" x2="10313" y2="67444"/>
                        <a14:backgroundMark x1="10313" y1="67444" x2="12438" y2="31222"/>
                        <a14:backgroundMark x1="12438" y1="31222" x2="28594" y2="32889"/>
                        <a14:backgroundMark x1="28594" y1="32889" x2="32188" y2="45222"/>
                        <a14:backgroundMark x1="32188" y1="45222" x2="32125" y2="45222"/>
                        <a14:backgroundMark x1="62906" y1="21722" x2="67188" y2="66444"/>
                        <a14:backgroundMark x1="67188" y1="66444" x2="74781" y2="88778"/>
                        <a14:backgroundMark x1="74781" y1="88778" x2="95750" y2="66111"/>
                        <a14:backgroundMark x1="95750" y1="66111" x2="83563" y2="12944"/>
                        <a14:backgroundMark x1="83563" y1="12944" x2="70688" y2="5444"/>
                        <a14:backgroundMark x1="70688" y1="5444" x2="65344" y2="23667"/>
                        <a14:backgroundMark x1="65344" y1="23667" x2="65344" y2="26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6403" y="8172"/>
            <a:ext cx="18288000" cy="102870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36F73509-61F8-800F-063A-2549F5B1C301}"/>
              </a:ext>
            </a:extLst>
          </p:cNvPr>
          <p:cNvGrpSpPr/>
          <p:nvPr/>
        </p:nvGrpSpPr>
        <p:grpSpPr>
          <a:xfrm>
            <a:off x="4168165" y="8191500"/>
            <a:ext cx="3075089" cy="598536"/>
            <a:chOff x="1725511" y="8137092"/>
            <a:chExt cx="3075089" cy="598536"/>
          </a:xfrm>
        </p:grpSpPr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97C67126-019A-0F11-30DE-D61BC30B7F70}"/>
                </a:ext>
              </a:extLst>
            </p:cNvPr>
            <p:cNvSpPr/>
            <p:nvPr/>
          </p:nvSpPr>
          <p:spPr>
            <a:xfrm>
              <a:off x="1725511" y="8137092"/>
              <a:ext cx="3075089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37000">
                  <a:schemeClr val="bg1">
                    <a:lumMod val="95000"/>
                  </a:schemeClr>
                </a:gs>
                <a:gs pos="76000">
                  <a:schemeClr val="bg1">
                    <a:lumMod val="95000"/>
                    <a:alpha val="4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E5B616C7-2346-8059-496A-A693F3D1490B}"/>
                </a:ext>
              </a:extLst>
            </p:cNvPr>
            <p:cNvSpPr txBox="1"/>
            <p:nvPr/>
          </p:nvSpPr>
          <p:spPr>
            <a:xfrm>
              <a:off x="1859213" y="8167055"/>
              <a:ext cx="2807684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6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A500"/>
                  </a:solidFill>
                  <a:latin typeface="Montserrat Classic Bold"/>
                </a:rPr>
                <a:t>DILINI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741D30-CC09-B4C2-58BA-97FA5CE1C676}"/>
              </a:ext>
            </a:extLst>
          </p:cNvPr>
          <p:cNvGrpSpPr/>
          <p:nvPr/>
        </p:nvGrpSpPr>
        <p:grpSpPr>
          <a:xfrm>
            <a:off x="7086600" y="7246036"/>
            <a:ext cx="3642878" cy="980870"/>
            <a:chOff x="6867504" y="9586033"/>
            <a:chExt cx="3433174" cy="717055"/>
          </a:xfrm>
        </p:grpSpPr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DE0CB386-D612-7EE9-59EE-D7C9141E818F}"/>
                </a:ext>
              </a:extLst>
            </p:cNvPr>
            <p:cNvSpPr/>
            <p:nvPr/>
          </p:nvSpPr>
          <p:spPr>
            <a:xfrm>
              <a:off x="6867504" y="9586033"/>
              <a:ext cx="3433174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37000">
                  <a:schemeClr val="bg1"/>
                </a:gs>
                <a:gs pos="76000">
                  <a:schemeClr val="bg1">
                    <a:alpha val="58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11">
              <a:extLst>
                <a:ext uri="{FF2B5EF4-FFF2-40B4-BE49-F238E27FC236}">
                  <a16:creationId xmlns:a16="http://schemas.microsoft.com/office/drawing/2014/main" id="{82AF8BE4-A822-EA81-19DB-6ACE5A9D4269}"/>
                </a:ext>
              </a:extLst>
            </p:cNvPr>
            <p:cNvSpPr txBox="1"/>
            <p:nvPr/>
          </p:nvSpPr>
          <p:spPr>
            <a:xfrm>
              <a:off x="6900022" y="9764479"/>
              <a:ext cx="3075090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8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A500"/>
                  </a:solidFill>
                  <a:latin typeface="Montserrat Classic Bold"/>
                </a:rPr>
                <a:t>AHZEM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C585F63-1358-DC1E-F0C6-47396146874C}"/>
              </a:ext>
            </a:extLst>
          </p:cNvPr>
          <p:cNvGrpSpPr/>
          <p:nvPr/>
        </p:nvGrpSpPr>
        <p:grpSpPr>
          <a:xfrm>
            <a:off x="1826867" y="8812164"/>
            <a:ext cx="3075089" cy="598536"/>
            <a:chOff x="1725511" y="8137092"/>
            <a:chExt cx="3075089" cy="598536"/>
          </a:xfrm>
        </p:grpSpPr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3B457D56-19F1-A98D-CF7D-972CFB8C4ECA}"/>
                </a:ext>
              </a:extLst>
            </p:cNvPr>
            <p:cNvSpPr/>
            <p:nvPr/>
          </p:nvSpPr>
          <p:spPr>
            <a:xfrm>
              <a:off x="1725511" y="8137092"/>
              <a:ext cx="3075089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37000">
                  <a:schemeClr val="bg1">
                    <a:lumMod val="95000"/>
                  </a:schemeClr>
                </a:gs>
                <a:gs pos="76000">
                  <a:schemeClr val="bg1">
                    <a:lumMod val="95000"/>
                    <a:alpha val="4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11">
              <a:extLst>
                <a:ext uri="{FF2B5EF4-FFF2-40B4-BE49-F238E27FC236}">
                  <a16:creationId xmlns:a16="http://schemas.microsoft.com/office/drawing/2014/main" id="{8B4A5F17-60B6-DD24-E6D4-C62DE220F291}"/>
                </a:ext>
              </a:extLst>
            </p:cNvPr>
            <p:cNvSpPr txBox="1"/>
            <p:nvPr/>
          </p:nvSpPr>
          <p:spPr>
            <a:xfrm>
              <a:off x="1859213" y="8167055"/>
              <a:ext cx="2807684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6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A500"/>
                  </a:solidFill>
                  <a:latin typeface="Montserrat Classic Bold"/>
                </a:rPr>
                <a:t>SHALAKA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856B0C3-3BD3-B2B0-516A-3834E83DFAB6}"/>
              </a:ext>
            </a:extLst>
          </p:cNvPr>
          <p:cNvGrpSpPr/>
          <p:nvPr/>
        </p:nvGrpSpPr>
        <p:grpSpPr>
          <a:xfrm>
            <a:off x="10655222" y="8191500"/>
            <a:ext cx="3075089" cy="598536"/>
            <a:chOff x="1725511" y="8137092"/>
            <a:chExt cx="3075089" cy="598536"/>
          </a:xfrm>
        </p:grpSpPr>
        <p:sp>
          <p:nvSpPr>
            <p:cNvPr id="79" name="Rectangle 7">
              <a:extLst>
                <a:ext uri="{FF2B5EF4-FFF2-40B4-BE49-F238E27FC236}">
                  <a16:creationId xmlns:a16="http://schemas.microsoft.com/office/drawing/2014/main" id="{EA39A3D6-B77B-820B-9085-8455AE222E42}"/>
                </a:ext>
              </a:extLst>
            </p:cNvPr>
            <p:cNvSpPr/>
            <p:nvPr/>
          </p:nvSpPr>
          <p:spPr>
            <a:xfrm>
              <a:off x="1725511" y="8137092"/>
              <a:ext cx="3075089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37000">
                  <a:schemeClr val="bg1">
                    <a:lumMod val="95000"/>
                  </a:schemeClr>
                </a:gs>
                <a:gs pos="76000">
                  <a:schemeClr val="bg1">
                    <a:lumMod val="95000"/>
                    <a:alpha val="4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3B25C2A9-0B7A-145A-F6D4-81100C5AEC0F}"/>
                </a:ext>
              </a:extLst>
            </p:cNvPr>
            <p:cNvSpPr txBox="1"/>
            <p:nvPr/>
          </p:nvSpPr>
          <p:spPr>
            <a:xfrm>
              <a:off x="1859213" y="8167055"/>
              <a:ext cx="2807684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6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A500"/>
                  </a:solidFill>
                  <a:latin typeface="Montserrat Classic Bold"/>
                </a:rPr>
                <a:t>DEWINDI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D2BF876-725C-2FC2-85B7-4034DF3672A2}"/>
              </a:ext>
            </a:extLst>
          </p:cNvPr>
          <p:cNvGrpSpPr/>
          <p:nvPr/>
        </p:nvGrpSpPr>
        <p:grpSpPr>
          <a:xfrm>
            <a:off x="13706707" y="8812164"/>
            <a:ext cx="3075089" cy="598536"/>
            <a:chOff x="1725511" y="8137092"/>
            <a:chExt cx="3075089" cy="598536"/>
          </a:xfrm>
        </p:grpSpPr>
        <p:sp>
          <p:nvSpPr>
            <p:cNvPr id="82" name="Rectangle 7">
              <a:extLst>
                <a:ext uri="{FF2B5EF4-FFF2-40B4-BE49-F238E27FC236}">
                  <a16:creationId xmlns:a16="http://schemas.microsoft.com/office/drawing/2014/main" id="{503F74BE-B1DA-F2BB-2DB7-C3C59B3F51F5}"/>
                </a:ext>
              </a:extLst>
            </p:cNvPr>
            <p:cNvSpPr/>
            <p:nvPr/>
          </p:nvSpPr>
          <p:spPr>
            <a:xfrm>
              <a:off x="1725511" y="8137092"/>
              <a:ext cx="3075089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37000">
                  <a:schemeClr val="bg1">
                    <a:lumMod val="95000"/>
                  </a:schemeClr>
                </a:gs>
                <a:gs pos="76000">
                  <a:schemeClr val="bg1">
                    <a:lumMod val="95000"/>
                    <a:alpha val="4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11">
              <a:extLst>
                <a:ext uri="{FF2B5EF4-FFF2-40B4-BE49-F238E27FC236}">
                  <a16:creationId xmlns:a16="http://schemas.microsoft.com/office/drawing/2014/main" id="{958A90D3-3F41-7F41-33CF-4543873AC851}"/>
                </a:ext>
              </a:extLst>
            </p:cNvPr>
            <p:cNvSpPr txBox="1"/>
            <p:nvPr/>
          </p:nvSpPr>
          <p:spPr>
            <a:xfrm>
              <a:off x="1859213" y="8167055"/>
              <a:ext cx="2807684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6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A500"/>
                  </a:solidFill>
                  <a:latin typeface="Montserrat Classic Bold"/>
                </a:rPr>
                <a:t>AMJAD</a:t>
              </a:r>
            </a:p>
          </p:txBody>
        </p:sp>
      </p:grpSp>
      <p:pic>
        <p:nvPicPr>
          <p:cNvPr id="10" name="Picture 9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B2474939-119F-3C16-62B1-79299BC95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734" y="-84789"/>
            <a:ext cx="4152097" cy="1735513"/>
          </a:xfrm>
          <a:prstGeom prst="rect">
            <a:avLst/>
          </a:prstGeom>
        </p:spPr>
      </p:pic>
      <p:sp>
        <p:nvSpPr>
          <p:cNvPr id="22" name="Freeform 2">
            <a:extLst>
              <a:ext uri="{FF2B5EF4-FFF2-40B4-BE49-F238E27FC236}">
                <a16:creationId xmlns:a16="http://schemas.microsoft.com/office/drawing/2014/main" id="{123103B2-9E2C-90E8-1559-E9EDD6F3D1AC}"/>
              </a:ext>
            </a:extLst>
          </p:cNvPr>
          <p:cNvSpPr/>
          <p:nvPr/>
        </p:nvSpPr>
        <p:spPr>
          <a:xfrm>
            <a:off x="-9220200" y="8471630"/>
            <a:ext cx="8382000" cy="857626"/>
          </a:xfrm>
          <a:custGeom>
            <a:avLst/>
            <a:gdLst/>
            <a:ahLst/>
            <a:cxnLst/>
            <a:rect l="l" t="t" r="r" b="b"/>
            <a:pathLst>
              <a:path w="5442521" h="539349">
                <a:moveTo>
                  <a:pt x="0" y="0"/>
                </a:moveTo>
                <a:lnTo>
                  <a:pt x="5442521" y="0"/>
                </a:lnTo>
                <a:lnTo>
                  <a:pt x="5442521" y="539349"/>
                </a:lnTo>
                <a:lnTo>
                  <a:pt x="0" y="53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2C023019-A7FB-43E6-D80F-04D95079E6E7}"/>
              </a:ext>
            </a:extLst>
          </p:cNvPr>
          <p:cNvSpPr/>
          <p:nvPr/>
        </p:nvSpPr>
        <p:spPr>
          <a:xfrm rot="16200000">
            <a:off x="142172" y="-4420694"/>
            <a:ext cx="7401997" cy="927185"/>
          </a:xfrm>
          <a:custGeom>
            <a:avLst/>
            <a:gdLst/>
            <a:ahLst/>
            <a:cxnLst/>
            <a:rect l="l" t="t" r="r" b="b"/>
            <a:pathLst>
              <a:path w="5442521" h="539349">
                <a:moveTo>
                  <a:pt x="0" y="0"/>
                </a:moveTo>
                <a:lnTo>
                  <a:pt x="5442521" y="0"/>
                </a:lnTo>
                <a:lnTo>
                  <a:pt x="5442521" y="539349"/>
                </a:lnTo>
                <a:lnTo>
                  <a:pt x="0" y="53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81A67D3D-A128-07D1-FAC4-F8EC677B1833}"/>
              </a:ext>
            </a:extLst>
          </p:cNvPr>
          <p:cNvSpPr/>
          <p:nvPr/>
        </p:nvSpPr>
        <p:spPr>
          <a:xfrm rot="16200000">
            <a:off x="11632791" y="12846782"/>
            <a:ext cx="4468851" cy="393785"/>
          </a:xfrm>
          <a:custGeom>
            <a:avLst/>
            <a:gdLst/>
            <a:ahLst/>
            <a:cxnLst/>
            <a:rect l="l" t="t" r="r" b="b"/>
            <a:pathLst>
              <a:path w="5442521" h="539349">
                <a:moveTo>
                  <a:pt x="0" y="0"/>
                </a:moveTo>
                <a:lnTo>
                  <a:pt x="5442521" y="0"/>
                </a:lnTo>
                <a:lnTo>
                  <a:pt x="5442521" y="539349"/>
                </a:lnTo>
                <a:lnTo>
                  <a:pt x="0" y="53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65000" contras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9334A-1F7A-8708-154D-2435AAA78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A7851F3-E1C8-BE91-EC43-710B0D7560C9}"/>
              </a:ext>
            </a:extLst>
          </p:cNvPr>
          <p:cNvSpPr txBox="1"/>
          <p:nvPr/>
        </p:nvSpPr>
        <p:spPr>
          <a:xfrm rot="16200000">
            <a:off x="-2556757" y="2847290"/>
            <a:ext cx="8672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CONTENT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F70344-D1C0-3395-3205-EAE86952080C}"/>
              </a:ext>
            </a:extLst>
          </p:cNvPr>
          <p:cNvGrpSpPr/>
          <p:nvPr/>
        </p:nvGrpSpPr>
        <p:grpSpPr>
          <a:xfrm>
            <a:off x="5847282" y="1145738"/>
            <a:ext cx="7119418" cy="1200329"/>
            <a:chOff x="5847282" y="2342971"/>
            <a:chExt cx="7119418" cy="120032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C762D52-07B6-B66F-AD47-3E408C2E8F79}"/>
                </a:ext>
              </a:extLst>
            </p:cNvPr>
            <p:cNvGrpSpPr/>
            <p:nvPr/>
          </p:nvGrpSpPr>
          <p:grpSpPr>
            <a:xfrm>
              <a:off x="6946900" y="2385307"/>
              <a:ext cx="6019800" cy="943836"/>
              <a:chOff x="8547100" y="2447639"/>
              <a:chExt cx="6019800" cy="943836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6CFAE2DF-6E45-8154-6B84-F59A6C13AC35}"/>
                  </a:ext>
                </a:extLst>
              </p:cNvPr>
              <p:cNvSpPr/>
              <p:nvPr/>
            </p:nvSpPr>
            <p:spPr>
              <a:xfrm>
                <a:off x="8547100" y="2447639"/>
                <a:ext cx="6019800" cy="943836"/>
              </a:xfrm>
              <a:custGeom>
                <a:avLst/>
                <a:gdLst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0 w 7696200"/>
                  <a:gd name="connsiteY4" fmla="*/ 0 h 1197261"/>
                  <a:gd name="connsiteX0" fmla="*/ 19050 w 7715250"/>
                  <a:gd name="connsiteY0" fmla="*/ 0 h 1197261"/>
                  <a:gd name="connsiteX1" fmla="*/ 7715250 w 7715250"/>
                  <a:gd name="connsiteY1" fmla="*/ 0 h 1197261"/>
                  <a:gd name="connsiteX2" fmla="*/ 7715250 w 7715250"/>
                  <a:gd name="connsiteY2" fmla="*/ 1197261 h 1197261"/>
                  <a:gd name="connsiteX3" fmla="*/ 19050 w 7715250"/>
                  <a:gd name="connsiteY3" fmla="*/ 1197261 h 1197261"/>
                  <a:gd name="connsiteX4" fmla="*/ 0 w 7715250"/>
                  <a:gd name="connsiteY4" fmla="*/ 320961 h 1197261"/>
                  <a:gd name="connsiteX5" fmla="*/ 19050 w 7715250"/>
                  <a:gd name="connsiteY5" fmla="*/ 0 h 1197261"/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0 w 7696200"/>
                  <a:gd name="connsiteY5" fmla="*/ 0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542925 w 7696200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9525 w 7705725"/>
                  <a:gd name="connsiteY3" fmla="*/ 1197261 h 1197261"/>
                  <a:gd name="connsiteX4" fmla="*/ 0 w 7705725"/>
                  <a:gd name="connsiteY4" fmla="*/ 397161 h 1197261"/>
                  <a:gd name="connsiteX5" fmla="*/ 552450 w 7705725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696200 w 7705725"/>
                  <a:gd name="connsiteY2" fmla="*/ 749586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11461 h 1197261"/>
                  <a:gd name="connsiteX6" fmla="*/ 542925 w 7696200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20986 h 1197261"/>
                  <a:gd name="connsiteX6" fmla="*/ 542925 w 7696200"/>
                  <a:gd name="connsiteY6" fmla="*/ 9525 h 11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6200" h="1197261">
                    <a:moveTo>
                      <a:pt x="542925" y="9525"/>
                    </a:moveTo>
                    <a:lnTo>
                      <a:pt x="7696200" y="0"/>
                    </a:lnTo>
                    <a:lnTo>
                      <a:pt x="7686675" y="749586"/>
                    </a:lnTo>
                    <a:lnTo>
                      <a:pt x="7058026" y="1187736"/>
                    </a:lnTo>
                    <a:lnTo>
                      <a:pt x="0" y="1197261"/>
                    </a:lnTo>
                    <a:lnTo>
                      <a:pt x="9525" y="520986"/>
                    </a:lnTo>
                    <a:lnTo>
                      <a:pt x="542925" y="95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alpha val="66000"/>
                    </a:schemeClr>
                  </a:gs>
                  <a:gs pos="50000">
                    <a:schemeClr val="tx1">
                      <a:lumMod val="65000"/>
                      <a:lumOff val="35000"/>
                      <a:alpha val="13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alpha val="66000"/>
                  </a:schemeClr>
                </a:solidFill>
              </a:ln>
              <a:effectLst>
                <a:outerShdw blurRad="482600" dist="342900" sx="158000" sy="158000" algn="tl" rotWithShape="0">
                  <a:schemeClr val="bg1">
                    <a:alpha val="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EF249-C392-DEB0-8D7D-5CE19323D45F}"/>
                  </a:ext>
                </a:extLst>
              </p:cNvPr>
              <p:cNvSpPr txBox="1"/>
              <p:nvPr/>
            </p:nvSpPr>
            <p:spPr>
              <a:xfrm>
                <a:off x="8991600" y="2628900"/>
                <a:ext cx="5562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alpha val="90000"/>
                      </a:schemeClr>
                    </a:solidFill>
                    <a:effectLst>
                      <a:reflection blurRad="6350" stA="11000" endPos="50000" dist="29997" dir="5400000" sy="-100000" algn="bl" rotWithShape="0"/>
                    </a:effectLst>
                  </a:rPr>
                  <a:t>Problem Definition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1E6518-F58C-4A52-7531-09020FA6E66A}"/>
                </a:ext>
              </a:extLst>
            </p:cNvPr>
            <p:cNvSpPr txBox="1"/>
            <p:nvPr/>
          </p:nvSpPr>
          <p:spPr>
            <a:xfrm>
              <a:off x="5847282" y="2342971"/>
              <a:ext cx="10996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01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BCB254E-D0C0-0E0D-01B2-CA9753CF2339}"/>
              </a:ext>
            </a:extLst>
          </p:cNvPr>
          <p:cNvGrpSpPr/>
          <p:nvPr/>
        </p:nvGrpSpPr>
        <p:grpSpPr>
          <a:xfrm>
            <a:off x="5847282" y="2193667"/>
            <a:ext cx="7119418" cy="1200329"/>
            <a:chOff x="5847282" y="3390900"/>
            <a:chExt cx="7119418" cy="12003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FD382B-07A1-4C2E-0F05-092D4AC02C0C}"/>
                </a:ext>
              </a:extLst>
            </p:cNvPr>
            <p:cNvGrpSpPr/>
            <p:nvPr/>
          </p:nvGrpSpPr>
          <p:grpSpPr>
            <a:xfrm>
              <a:off x="6946900" y="3510404"/>
              <a:ext cx="6019800" cy="943836"/>
              <a:chOff x="8547100" y="2447639"/>
              <a:chExt cx="6019800" cy="943836"/>
            </a:xfrm>
          </p:grpSpPr>
          <p:sp>
            <p:nvSpPr>
              <p:cNvPr id="17" name="Rectangle 7">
                <a:extLst>
                  <a:ext uri="{FF2B5EF4-FFF2-40B4-BE49-F238E27FC236}">
                    <a16:creationId xmlns:a16="http://schemas.microsoft.com/office/drawing/2014/main" id="{5A6D0709-D508-1F56-D88E-F77DD8582C1E}"/>
                  </a:ext>
                </a:extLst>
              </p:cNvPr>
              <p:cNvSpPr/>
              <p:nvPr/>
            </p:nvSpPr>
            <p:spPr>
              <a:xfrm>
                <a:off x="8547100" y="2447639"/>
                <a:ext cx="6019800" cy="943836"/>
              </a:xfrm>
              <a:custGeom>
                <a:avLst/>
                <a:gdLst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0 w 7696200"/>
                  <a:gd name="connsiteY4" fmla="*/ 0 h 1197261"/>
                  <a:gd name="connsiteX0" fmla="*/ 19050 w 7715250"/>
                  <a:gd name="connsiteY0" fmla="*/ 0 h 1197261"/>
                  <a:gd name="connsiteX1" fmla="*/ 7715250 w 7715250"/>
                  <a:gd name="connsiteY1" fmla="*/ 0 h 1197261"/>
                  <a:gd name="connsiteX2" fmla="*/ 7715250 w 7715250"/>
                  <a:gd name="connsiteY2" fmla="*/ 1197261 h 1197261"/>
                  <a:gd name="connsiteX3" fmla="*/ 19050 w 7715250"/>
                  <a:gd name="connsiteY3" fmla="*/ 1197261 h 1197261"/>
                  <a:gd name="connsiteX4" fmla="*/ 0 w 7715250"/>
                  <a:gd name="connsiteY4" fmla="*/ 320961 h 1197261"/>
                  <a:gd name="connsiteX5" fmla="*/ 19050 w 7715250"/>
                  <a:gd name="connsiteY5" fmla="*/ 0 h 1197261"/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0 w 7696200"/>
                  <a:gd name="connsiteY5" fmla="*/ 0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542925 w 7696200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9525 w 7705725"/>
                  <a:gd name="connsiteY3" fmla="*/ 1197261 h 1197261"/>
                  <a:gd name="connsiteX4" fmla="*/ 0 w 7705725"/>
                  <a:gd name="connsiteY4" fmla="*/ 397161 h 1197261"/>
                  <a:gd name="connsiteX5" fmla="*/ 552450 w 7705725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696200 w 7705725"/>
                  <a:gd name="connsiteY2" fmla="*/ 749586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11461 h 1197261"/>
                  <a:gd name="connsiteX6" fmla="*/ 542925 w 7696200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20986 h 1197261"/>
                  <a:gd name="connsiteX6" fmla="*/ 542925 w 7696200"/>
                  <a:gd name="connsiteY6" fmla="*/ 9525 h 11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6200" h="1197261">
                    <a:moveTo>
                      <a:pt x="542925" y="9525"/>
                    </a:moveTo>
                    <a:lnTo>
                      <a:pt x="7696200" y="0"/>
                    </a:lnTo>
                    <a:lnTo>
                      <a:pt x="7686675" y="749586"/>
                    </a:lnTo>
                    <a:lnTo>
                      <a:pt x="7058026" y="1187736"/>
                    </a:lnTo>
                    <a:lnTo>
                      <a:pt x="0" y="1197261"/>
                    </a:lnTo>
                    <a:lnTo>
                      <a:pt x="9525" y="520986"/>
                    </a:lnTo>
                    <a:lnTo>
                      <a:pt x="542925" y="95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alpha val="66000"/>
                    </a:schemeClr>
                  </a:gs>
                  <a:gs pos="50000">
                    <a:schemeClr val="tx1">
                      <a:lumMod val="65000"/>
                      <a:lumOff val="35000"/>
                      <a:alpha val="13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alpha val="66000"/>
                  </a:schemeClr>
                </a:solidFill>
              </a:ln>
              <a:effectLst>
                <a:outerShdw blurRad="482600" dist="342900" sx="158000" sy="158000" algn="tl" rotWithShape="0">
                  <a:schemeClr val="bg1">
                    <a:alpha val="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0008FA-EA04-7A62-7304-9584D6944666}"/>
                  </a:ext>
                </a:extLst>
              </p:cNvPr>
              <p:cNvSpPr txBox="1"/>
              <p:nvPr/>
            </p:nvSpPr>
            <p:spPr>
              <a:xfrm>
                <a:off x="8991600" y="2628900"/>
                <a:ext cx="5562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alpha val="90000"/>
                      </a:schemeClr>
                    </a:solidFill>
                    <a:effectLst>
                      <a:reflection blurRad="6350" stA="11000" endPos="50000" dist="29997" dir="5400000" sy="-100000" algn="bl" rotWithShape="0"/>
                    </a:effectLst>
                  </a:rPr>
                  <a:t>Background and Motivation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D6C03C-F1DE-B7F0-1951-C1B64827676C}"/>
                </a:ext>
              </a:extLst>
            </p:cNvPr>
            <p:cNvSpPr txBox="1"/>
            <p:nvPr/>
          </p:nvSpPr>
          <p:spPr>
            <a:xfrm>
              <a:off x="5847282" y="3390900"/>
              <a:ext cx="10996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02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576CDA-9F1F-0D28-1511-4A26AB24461E}"/>
              </a:ext>
            </a:extLst>
          </p:cNvPr>
          <p:cNvGrpSpPr/>
          <p:nvPr/>
        </p:nvGrpSpPr>
        <p:grpSpPr>
          <a:xfrm>
            <a:off x="5847282" y="3336667"/>
            <a:ext cx="7119418" cy="1200329"/>
            <a:chOff x="5847282" y="4533900"/>
            <a:chExt cx="7119418" cy="120032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55245F-9D98-4DA8-E069-05A1C5BD106C}"/>
                </a:ext>
              </a:extLst>
            </p:cNvPr>
            <p:cNvGrpSpPr/>
            <p:nvPr/>
          </p:nvGrpSpPr>
          <p:grpSpPr>
            <a:xfrm>
              <a:off x="6946900" y="4635501"/>
              <a:ext cx="6019800" cy="943836"/>
              <a:chOff x="8547100" y="2447639"/>
              <a:chExt cx="6019800" cy="943836"/>
            </a:xfrm>
          </p:grpSpPr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E0B23FD9-DDB4-E0D3-7A13-A6BDAE22B07B}"/>
                  </a:ext>
                </a:extLst>
              </p:cNvPr>
              <p:cNvSpPr/>
              <p:nvPr/>
            </p:nvSpPr>
            <p:spPr>
              <a:xfrm>
                <a:off x="8547100" y="2447639"/>
                <a:ext cx="6019800" cy="943836"/>
              </a:xfrm>
              <a:custGeom>
                <a:avLst/>
                <a:gdLst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0 w 7696200"/>
                  <a:gd name="connsiteY4" fmla="*/ 0 h 1197261"/>
                  <a:gd name="connsiteX0" fmla="*/ 19050 w 7715250"/>
                  <a:gd name="connsiteY0" fmla="*/ 0 h 1197261"/>
                  <a:gd name="connsiteX1" fmla="*/ 7715250 w 7715250"/>
                  <a:gd name="connsiteY1" fmla="*/ 0 h 1197261"/>
                  <a:gd name="connsiteX2" fmla="*/ 7715250 w 7715250"/>
                  <a:gd name="connsiteY2" fmla="*/ 1197261 h 1197261"/>
                  <a:gd name="connsiteX3" fmla="*/ 19050 w 7715250"/>
                  <a:gd name="connsiteY3" fmla="*/ 1197261 h 1197261"/>
                  <a:gd name="connsiteX4" fmla="*/ 0 w 7715250"/>
                  <a:gd name="connsiteY4" fmla="*/ 320961 h 1197261"/>
                  <a:gd name="connsiteX5" fmla="*/ 19050 w 7715250"/>
                  <a:gd name="connsiteY5" fmla="*/ 0 h 1197261"/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0 w 7696200"/>
                  <a:gd name="connsiteY5" fmla="*/ 0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542925 w 7696200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9525 w 7705725"/>
                  <a:gd name="connsiteY3" fmla="*/ 1197261 h 1197261"/>
                  <a:gd name="connsiteX4" fmla="*/ 0 w 7705725"/>
                  <a:gd name="connsiteY4" fmla="*/ 397161 h 1197261"/>
                  <a:gd name="connsiteX5" fmla="*/ 552450 w 7705725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696200 w 7705725"/>
                  <a:gd name="connsiteY2" fmla="*/ 749586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11461 h 1197261"/>
                  <a:gd name="connsiteX6" fmla="*/ 542925 w 7696200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20986 h 1197261"/>
                  <a:gd name="connsiteX6" fmla="*/ 542925 w 7696200"/>
                  <a:gd name="connsiteY6" fmla="*/ 9525 h 11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6200" h="1197261">
                    <a:moveTo>
                      <a:pt x="542925" y="9525"/>
                    </a:moveTo>
                    <a:lnTo>
                      <a:pt x="7696200" y="0"/>
                    </a:lnTo>
                    <a:lnTo>
                      <a:pt x="7686675" y="749586"/>
                    </a:lnTo>
                    <a:lnTo>
                      <a:pt x="7058026" y="1187736"/>
                    </a:lnTo>
                    <a:lnTo>
                      <a:pt x="0" y="1197261"/>
                    </a:lnTo>
                    <a:lnTo>
                      <a:pt x="9525" y="520986"/>
                    </a:lnTo>
                    <a:lnTo>
                      <a:pt x="542925" y="95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alpha val="66000"/>
                    </a:schemeClr>
                  </a:gs>
                  <a:gs pos="50000">
                    <a:schemeClr val="tx1">
                      <a:lumMod val="65000"/>
                      <a:lumOff val="35000"/>
                      <a:alpha val="13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alpha val="66000"/>
                  </a:schemeClr>
                </a:solidFill>
              </a:ln>
              <a:effectLst>
                <a:outerShdw blurRad="482600" dist="342900" sx="158000" sy="158000" algn="tl" rotWithShape="0">
                  <a:schemeClr val="bg1">
                    <a:alpha val="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ABCC56-1878-0DE2-B607-11C7A07794FE}"/>
                  </a:ext>
                </a:extLst>
              </p:cNvPr>
              <p:cNvSpPr txBox="1"/>
              <p:nvPr/>
            </p:nvSpPr>
            <p:spPr>
              <a:xfrm>
                <a:off x="8991600" y="2628900"/>
                <a:ext cx="5562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alpha val="90000"/>
                      </a:schemeClr>
                    </a:solidFill>
                    <a:effectLst>
                      <a:reflection blurRad="6350" stA="11000" endPos="50000" dist="29997" dir="5400000" sy="-100000" algn="bl" rotWithShape="0"/>
                    </a:effectLst>
                  </a:rPr>
                  <a:t>Project Aim and Objectives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F2CFDA-F526-383D-091A-7614594FF4B0}"/>
                </a:ext>
              </a:extLst>
            </p:cNvPr>
            <p:cNvSpPr txBox="1"/>
            <p:nvPr/>
          </p:nvSpPr>
          <p:spPr>
            <a:xfrm>
              <a:off x="5847282" y="4533900"/>
              <a:ext cx="10996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03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BD78EF-E502-864A-23DC-2F15B2E720B6}"/>
              </a:ext>
            </a:extLst>
          </p:cNvPr>
          <p:cNvGrpSpPr/>
          <p:nvPr/>
        </p:nvGrpSpPr>
        <p:grpSpPr>
          <a:xfrm>
            <a:off x="5847282" y="4498538"/>
            <a:ext cx="7132118" cy="1200329"/>
            <a:chOff x="5847282" y="5695771"/>
            <a:chExt cx="7132118" cy="120032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4684C2-0C50-757C-4AB5-6747FFCDF3BD}"/>
                </a:ext>
              </a:extLst>
            </p:cNvPr>
            <p:cNvGrpSpPr/>
            <p:nvPr/>
          </p:nvGrpSpPr>
          <p:grpSpPr>
            <a:xfrm>
              <a:off x="6959600" y="5756009"/>
              <a:ext cx="6019800" cy="943836"/>
              <a:chOff x="8547100" y="2447639"/>
              <a:chExt cx="6019800" cy="943836"/>
            </a:xfrm>
          </p:grpSpPr>
          <p:sp>
            <p:nvSpPr>
              <p:cNvPr id="23" name="Rectangle 7">
                <a:extLst>
                  <a:ext uri="{FF2B5EF4-FFF2-40B4-BE49-F238E27FC236}">
                    <a16:creationId xmlns:a16="http://schemas.microsoft.com/office/drawing/2014/main" id="{155517F6-6BB6-3383-B5A4-674E9C841975}"/>
                  </a:ext>
                </a:extLst>
              </p:cNvPr>
              <p:cNvSpPr/>
              <p:nvPr/>
            </p:nvSpPr>
            <p:spPr>
              <a:xfrm>
                <a:off x="8547100" y="2447639"/>
                <a:ext cx="6019800" cy="943836"/>
              </a:xfrm>
              <a:custGeom>
                <a:avLst/>
                <a:gdLst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0 w 7696200"/>
                  <a:gd name="connsiteY4" fmla="*/ 0 h 1197261"/>
                  <a:gd name="connsiteX0" fmla="*/ 19050 w 7715250"/>
                  <a:gd name="connsiteY0" fmla="*/ 0 h 1197261"/>
                  <a:gd name="connsiteX1" fmla="*/ 7715250 w 7715250"/>
                  <a:gd name="connsiteY1" fmla="*/ 0 h 1197261"/>
                  <a:gd name="connsiteX2" fmla="*/ 7715250 w 7715250"/>
                  <a:gd name="connsiteY2" fmla="*/ 1197261 h 1197261"/>
                  <a:gd name="connsiteX3" fmla="*/ 19050 w 7715250"/>
                  <a:gd name="connsiteY3" fmla="*/ 1197261 h 1197261"/>
                  <a:gd name="connsiteX4" fmla="*/ 0 w 7715250"/>
                  <a:gd name="connsiteY4" fmla="*/ 320961 h 1197261"/>
                  <a:gd name="connsiteX5" fmla="*/ 19050 w 7715250"/>
                  <a:gd name="connsiteY5" fmla="*/ 0 h 1197261"/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0 w 7696200"/>
                  <a:gd name="connsiteY5" fmla="*/ 0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542925 w 7696200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9525 w 7705725"/>
                  <a:gd name="connsiteY3" fmla="*/ 1197261 h 1197261"/>
                  <a:gd name="connsiteX4" fmla="*/ 0 w 7705725"/>
                  <a:gd name="connsiteY4" fmla="*/ 397161 h 1197261"/>
                  <a:gd name="connsiteX5" fmla="*/ 552450 w 7705725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696200 w 7705725"/>
                  <a:gd name="connsiteY2" fmla="*/ 749586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11461 h 1197261"/>
                  <a:gd name="connsiteX6" fmla="*/ 542925 w 7696200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20986 h 1197261"/>
                  <a:gd name="connsiteX6" fmla="*/ 542925 w 7696200"/>
                  <a:gd name="connsiteY6" fmla="*/ 9525 h 11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6200" h="1197261">
                    <a:moveTo>
                      <a:pt x="542925" y="9525"/>
                    </a:moveTo>
                    <a:lnTo>
                      <a:pt x="7696200" y="0"/>
                    </a:lnTo>
                    <a:lnTo>
                      <a:pt x="7686675" y="749586"/>
                    </a:lnTo>
                    <a:lnTo>
                      <a:pt x="7058026" y="1187736"/>
                    </a:lnTo>
                    <a:lnTo>
                      <a:pt x="0" y="1197261"/>
                    </a:lnTo>
                    <a:lnTo>
                      <a:pt x="9525" y="520986"/>
                    </a:lnTo>
                    <a:lnTo>
                      <a:pt x="542925" y="95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alpha val="66000"/>
                    </a:schemeClr>
                  </a:gs>
                  <a:gs pos="50000">
                    <a:schemeClr val="tx1">
                      <a:lumMod val="65000"/>
                      <a:lumOff val="35000"/>
                      <a:alpha val="13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alpha val="66000"/>
                  </a:schemeClr>
                </a:solidFill>
              </a:ln>
              <a:effectLst>
                <a:outerShdw blurRad="482600" dist="342900" sx="158000" sy="158000" algn="tl" rotWithShape="0">
                  <a:schemeClr val="bg1">
                    <a:alpha val="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964888-D7A0-B3C6-E676-A3B8B969EC56}"/>
                  </a:ext>
                </a:extLst>
              </p:cNvPr>
              <p:cNvSpPr txBox="1"/>
              <p:nvPr/>
            </p:nvSpPr>
            <p:spPr>
              <a:xfrm>
                <a:off x="8991600" y="2628900"/>
                <a:ext cx="5562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alpha val="90000"/>
                      </a:schemeClr>
                    </a:solidFill>
                    <a:effectLst>
                      <a:reflection blurRad="6350" stA="11000" endPos="50000" dist="29997" dir="5400000" sy="-100000" algn="bl" rotWithShape="0"/>
                    </a:effectLst>
                  </a:rPr>
                  <a:t>User Roles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93EFE84-BBD4-973C-914E-0035C4260C5D}"/>
                </a:ext>
              </a:extLst>
            </p:cNvPr>
            <p:cNvSpPr txBox="1"/>
            <p:nvPr/>
          </p:nvSpPr>
          <p:spPr>
            <a:xfrm>
              <a:off x="5847282" y="5695771"/>
              <a:ext cx="10996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04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D4E4EB6-9401-F385-1E49-DB98D5FEFD91}"/>
              </a:ext>
            </a:extLst>
          </p:cNvPr>
          <p:cNvGrpSpPr/>
          <p:nvPr/>
        </p:nvGrpSpPr>
        <p:grpSpPr>
          <a:xfrm>
            <a:off x="5847282" y="5546467"/>
            <a:ext cx="7106718" cy="1200329"/>
            <a:chOff x="5847282" y="6743700"/>
            <a:chExt cx="7106718" cy="120032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0C0647-0F4B-2B41-80EC-3F0F744994EA}"/>
                </a:ext>
              </a:extLst>
            </p:cNvPr>
            <p:cNvGrpSpPr/>
            <p:nvPr/>
          </p:nvGrpSpPr>
          <p:grpSpPr>
            <a:xfrm>
              <a:off x="6934200" y="6884567"/>
              <a:ext cx="6019800" cy="943836"/>
              <a:chOff x="8547100" y="2447639"/>
              <a:chExt cx="6019800" cy="943836"/>
            </a:xfrm>
          </p:grpSpPr>
          <p:sp>
            <p:nvSpPr>
              <p:cNvPr id="26" name="Rectangle 7">
                <a:extLst>
                  <a:ext uri="{FF2B5EF4-FFF2-40B4-BE49-F238E27FC236}">
                    <a16:creationId xmlns:a16="http://schemas.microsoft.com/office/drawing/2014/main" id="{F9BDDE9C-4A57-97CC-6494-17B347B1D3FA}"/>
                  </a:ext>
                </a:extLst>
              </p:cNvPr>
              <p:cNvSpPr/>
              <p:nvPr/>
            </p:nvSpPr>
            <p:spPr>
              <a:xfrm>
                <a:off x="8547100" y="2447639"/>
                <a:ext cx="6019800" cy="943836"/>
              </a:xfrm>
              <a:custGeom>
                <a:avLst/>
                <a:gdLst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0 w 7696200"/>
                  <a:gd name="connsiteY4" fmla="*/ 0 h 1197261"/>
                  <a:gd name="connsiteX0" fmla="*/ 19050 w 7715250"/>
                  <a:gd name="connsiteY0" fmla="*/ 0 h 1197261"/>
                  <a:gd name="connsiteX1" fmla="*/ 7715250 w 7715250"/>
                  <a:gd name="connsiteY1" fmla="*/ 0 h 1197261"/>
                  <a:gd name="connsiteX2" fmla="*/ 7715250 w 7715250"/>
                  <a:gd name="connsiteY2" fmla="*/ 1197261 h 1197261"/>
                  <a:gd name="connsiteX3" fmla="*/ 19050 w 7715250"/>
                  <a:gd name="connsiteY3" fmla="*/ 1197261 h 1197261"/>
                  <a:gd name="connsiteX4" fmla="*/ 0 w 7715250"/>
                  <a:gd name="connsiteY4" fmla="*/ 320961 h 1197261"/>
                  <a:gd name="connsiteX5" fmla="*/ 19050 w 7715250"/>
                  <a:gd name="connsiteY5" fmla="*/ 0 h 1197261"/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0 w 7696200"/>
                  <a:gd name="connsiteY5" fmla="*/ 0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542925 w 7696200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9525 w 7705725"/>
                  <a:gd name="connsiteY3" fmla="*/ 1197261 h 1197261"/>
                  <a:gd name="connsiteX4" fmla="*/ 0 w 7705725"/>
                  <a:gd name="connsiteY4" fmla="*/ 397161 h 1197261"/>
                  <a:gd name="connsiteX5" fmla="*/ 552450 w 7705725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696200 w 7705725"/>
                  <a:gd name="connsiteY2" fmla="*/ 749586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11461 h 1197261"/>
                  <a:gd name="connsiteX6" fmla="*/ 542925 w 7696200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20986 h 1197261"/>
                  <a:gd name="connsiteX6" fmla="*/ 542925 w 7696200"/>
                  <a:gd name="connsiteY6" fmla="*/ 9525 h 11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6200" h="1197261">
                    <a:moveTo>
                      <a:pt x="542925" y="9525"/>
                    </a:moveTo>
                    <a:lnTo>
                      <a:pt x="7696200" y="0"/>
                    </a:lnTo>
                    <a:lnTo>
                      <a:pt x="7686675" y="749586"/>
                    </a:lnTo>
                    <a:lnTo>
                      <a:pt x="7058026" y="1187736"/>
                    </a:lnTo>
                    <a:lnTo>
                      <a:pt x="0" y="1197261"/>
                    </a:lnTo>
                    <a:lnTo>
                      <a:pt x="9525" y="520986"/>
                    </a:lnTo>
                    <a:lnTo>
                      <a:pt x="542925" y="95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alpha val="66000"/>
                    </a:schemeClr>
                  </a:gs>
                  <a:gs pos="50000">
                    <a:schemeClr val="tx1">
                      <a:lumMod val="65000"/>
                      <a:lumOff val="35000"/>
                      <a:alpha val="13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alpha val="66000"/>
                  </a:schemeClr>
                </a:solidFill>
              </a:ln>
              <a:effectLst>
                <a:outerShdw blurRad="482600" dist="342900" sx="158000" sy="158000" algn="tl" rotWithShape="0">
                  <a:schemeClr val="bg1">
                    <a:alpha val="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804508-3D0A-455D-4630-73A4E215A09E}"/>
                  </a:ext>
                </a:extLst>
              </p:cNvPr>
              <p:cNvSpPr txBox="1"/>
              <p:nvPr/>
            </p:nvSpPr>
            <p:spPr>
              <a:xfrm>
                <a:off x="8991600" y="2628900"/>
                <a:ext cx="5562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alpha val="90000"/>
                      </a:schemeClr>
                    </a:solidFill>
                    <a:effectLst>
                      <a:reflection blurRad="6350" stA="11000" endPos="50000" dist="29997" dir="5400000" sy="-100000" algn="bl" rotWithShape="0"/>
                    </a:effectLst>
                  </a:rPr>
                  <a:t>Features and Functionalities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C61214-18F3-00DB-3A49-26F2ECE0998C}"/>
                </a:ext>
              </a:extLst>
            </p:cNvPr>
            <p:cNvSpPr txBox="1"/>
            <p:nvPr/>
          </p:nvSpPr>
          <p:spPr>
            <a:xfrm>
              <a:off x="5847282" y="6743700"/>
              <a:ext cx="10996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05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396BC05-8944-6C24-5DDE-F3906C042E1F}"/>
              </a:ext>
            </a:extLst>
          </p:cNvPr>
          <p:cNvGrpSpPr/>
          <p:nvPr/>
        </p:nvGrpSpPr>
        <p:grpSpPr>
          <a:xfrm>
            <a:off x="5847282" y="6708338"/>
            <a:ext cx="7132118" cy="1200329"/>
            <a:chOff x="5847282" y="7905571"/>
            <a:chExt cx="7132118" cy="120032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4B661D-B6EB-FA60-89A3-F45D0C2EF218}"/>
                </a:ext>
              </a:extLst>
            </p:cNvPr>
            <p:cNvGrpSpPr/>
            <p:nvPr/>
          </p:nvGrpSpPr>
          <p:grpSpPr>
            <a:xfrm>
              <a:off x="6959600" y="8009664"/>
              <a:ext cx="6019800" cy="943836"/>
              <a:chOff x="8547100" y="2447639"/>
              <a:chExt cx="6019800" cy="943836"/>
            </a:xfrm>
          </p:grpSpPr>
          <p:sp>
            <p:nvSpPr>
              <p:cNvPr id="32" name="Rectangle 7">
                <a:extLst>
                  <a:ext uri="{FF2B5EF4-FFF2-40B4-BE49-F238E27FC236}">
                    <a16:creationId xmlns:a16="http://schemas.microsoft.com/office/drawing/2014/main" id="{99730DBF-6231-1AD7-5928-C26409E80421}"/>
                  </a:ext>
                </a:extLst>
              </p:cNvPr>
              <p:cNvSpPr/>
              <p:nvPr/>
            </p:nvSpPr>
            <p:spPr>
              <a:xfrm>
                <a:off x="8547100" y="2447639"/>
                <a:ext cx="6019800" cy="943836"/>
              </a:xfrm>
              <a:custGeom>
                <a:avLst/>
                <a:gdLst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0 w 7696200"/>
                  <a:gd name="connsiteY4" fmla="*/ 0 h 1197261"/>
                  <a:gd name="connsiteX0" fmla="*/ 19050 w 7715250"/>
                  <a:gd name="connsiteY0" fmla="*/ 0 h 1197261"/>
                  <a:gd name="connsiteX1" fmla="*/ 7715250 w 7715250"/>
                  <a:gd name="connsiteY1" fmla="*/ 0 h 1197261"/>
                  <a:gd name="connsiteX2" fmla="*/ 7715250 w 7715250"/>
                  <a:gd name="connsiteY2" fmla="*/ 1197261 h 1197261"/>
                  <a:gd name="connsiteX3" fmla="*/ 19050 w 7715250"/>
                  <a:gd name="connsiteY3" fmla="*/ 1197261 h 1197261"/>
                  <a:gd name="connsiteX4" fmla="*/ 0 w 7715250"/>
                  <a:gd name="connsiteY4" fmla="*/ 320961 h 1197261"/>
                  <a:gd name="connsiteX5" fmla="*/ 19050 w 7715250"/>
                  <a:gd name="connsiteY5" fmla="*/ 0 h 1197261"/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0 w 7696200"/>
                  <a:gd name="connsiteY5" fmla="*/ 0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542925 w 7696200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9525 w 7705725"/>
                  <a:gd name="connsiteY3" fmla="*/ 1197261 h 1197261"/>
                  <a:gd name="connsiteX4" fmla="*/ 0 w 7705725"/>
                  <a:gd name="connsiteY4" fmla="*/ 397161 h 1197261"/>
                  <a:gd name="connsiteX5" fmla="*/ 552450 w 7705725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696200 w 7705725"/>
                  <a:gd name="connsiteY2" fmla="*/ 749586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11461 h 1197261"/>
                  <a:gd name="connsiteX6" fmla="*/ 542925 w 7696200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20986 h 1197261"/>
                  <a:gd name="connsiteX6" fmla="*/ 542925 w 7696200"/>
                  <a:gd name="connsiteY6" fmla="*/ 9525 h 11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6200" h="1197261">
                    <a:moveTo>
                      <a:pt x="542925" y="9525"/>
                    </a:moveTo>
                    <a:lnTo>
                      <a:pt x="7696200" y="0"/>
                    </a:lnTo>
                    <a:lnTo>
                      <a:pt x="7686675" y="749586"/>
                    </a:lnTo>
                    <a:lnTo>
                      <a:pt x="7058026" y="1187736"/>
                    </a:lnTo>
                    <a:lnTo>
                      <a:pt x="0" y="1197261"/>
                    </a:lnTo>
                    <a:lnTo>
                      <a:pt x="9525" y="520986"/>
                    </a:lnTo>
                    <a:lnTo>
                      <a:pt x="542925" y="95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alpha val="66000"/>
                    </a:schemeClr>
                  </a:gs>
                  <a:gs pos="50000">
                    <a:schemeClr val="tx1">
                      <a:lumMod val="65000"/>
                      <a:lumOff val="35000"/>
                      <a:alpha val="13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alpha val="66000"/>
                  </a:schemeClr>
                </a:solidFill>
              </a:ln>
              <a:effectLst>
                <a:outerShdw blurRad="482600" dist="342900" sx="158000" sy="158000" algn="tl" rotWithShape="0">
                  <a:schemeClr val="bg1">
                    <a:alpha val="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3BAB20-3514-12A8-14E5-4095388D81D7}"/>
                  </a:ext>
                </a:extLst>
              </p:cNvPr>
              <p:cNvSpPr txBox="1"/>
              <p:nvPr/>
            </p:nvSpPr>
            <p:spPr>
              <a:xfrm>
                <a:off x="8991600" y="2628900"/>
                <a:ext cx="5562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alpha val="90000"/>
                      </a:schemeClr>
                    </a:solidFill>
                    <a:effectLst>
                      <a:reflection blurRad="6350" stA="11000" endPos="50000" dist="29997" dir="5400000" sy="-100000" algn="bl" rotWithShape="0"/>
                    </a:effectLst>
                  </a:rPr>
                  <a:t>Technology Stack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446A05-7820-2524-E4B8-5F19BDE804EC}"/>
                </a:ext>
              </a:extLst>
            </p:cNvPr>
            <p:cNvSpPr txBox="1"/>
            <p:nvPr/>
          </p:nvSpPr>
          <p:spPr>
            <a:xfrm>
              <a:off x="5847282" y="7905571"/>
              <a:ext cx="10996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06</a:t>
              </a:r>
            </a:p>
          </p:txBody>
        </p:sp>
      </p:grpSp>
      <p:sp>
        <p:nvSpPr>
          <p:cNvPr id="43" name="Freeform 2">
            <a:extLst>
              <a:ext uri="{FF2B5EF4-FFF2-40B4-BE49-F238E27FC236}">
                <a16:creationId xmlns:a16="http://schemas.microsoft.com/office/drawing/2014/main" id="{B46728CD-002F-774B-4AAE-479B102EBB88}"/>
              </a:ext>
            </a:extLst>
          </p:cNvPr>
          <p:cNvSpPr/>
          <p:nvPr/>
        </p:nvSpPr>
        <p:spPr>
          <a:xfrm rot="16200000">
            <a:off x="142172" y="1414746"/>
            <a:ext cx="7401997" cy="927185"/>
          </a:xfrm>
          <a:custGeom>
            <a:avLst/>
            <a:gdLst/>
            <a:ahLst/>
            <a:cxnLst/>
            <a:rect l="l" t="t" r="r" b="b"/>
            <a:pathLst>
              <a:path w="5442521" h="539349">
                <a:moveTo>
                  <a:pt x="0" y="0"/>
                </a:moveTo>
                <a:lnTo>
                  <a:pt x="5442521" y="0"/>
                </a:lnTo>
                <a:lnTo>
                  <a:pt x="5442521" y="539349"/>
                </a:lnTo>
                <a:lnTo>
                  <a:pt x="0" y="539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2">
            <a:extLst>
              <a:ext uri="{FF2B5EF4-FFF2-40B4-BE49-F238E27FC236}">
                <a16:creationId xmlns:a16="http://schemas.microsoft.com/office/drawing/2014/main" id="{131363E1-A863-6ABE-44A7-CBC1CB9C8AAE}"/>
              </a:ext>
            </a:extLst>
          </p:cNvPr>
          <p:cNvSpPr/>
          <p:nvPr/>
        </p:nvSpPr>
        <p:spPr>
          <a:xfrm rot="16200000">
            <a:off x="11632791" y="8595703"/>
            <a:ext cx="4468851" cy="393785"/>
          </a:xfrm>
          <a:custGeom>
            <a:avLst/>
            <a:gdLst/>
            <a:ahLst/>
            <a:cxnLst/>
            <a:rect l="l" t="t" r="r" b="b"/>
            <a:pathLst>
              <a:path w="5442521" h="539349">
                <a:moveTo>
                  <a:pt x="0" y="0"/>
                </a:moveTo>
                <a:lnTo>
                  <a:pt x="5442521" y="0"/>
                </a:lnTo>
                <a:lnTo>
                  <a:pt x="5442521" y="539349"/>
                </a:lnTo>
                <a:lnTo>
                  <a:pt x="0" y="539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2DA39E-982C-CF15-4358-7E2161479053}"/>
              </a:ext>
            </a:extLst>
          </p:cNvPr>
          <p:cNvGrpSpPr/>
          <p:nvPr/>
        </p:nvGrpSpPr>
        <p:grpSpPr>
          <a:xfrm>
            <a:off x="14401800" y="6765210"/>
            <a:ext cx="3646448" cy="3213257"/>
            <a:chOff x="14691942" y="6619083"/>
            <a:chExt cx="3646448" cy="32132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2CB3D6-5389-679B-E212-E83077D091B1}"/>
                </a:ext>
              </a:extLst>
            </p:cNvPr>
            <p:cNvSpPr txBox="1"/>
            <p:nvPr/>
          </p:nvSpPr>
          <p:spPr>
            <a:xfrm>
              <a:off x="14691942" y="8152825"/>
              <a:ext cx="35960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rgbClr val="FFA500"/>
                  </a:solidFill>
                  <a:latin typeface="Bahnschrift SemiBold SemiConden" panose="020B0502040204020203" pitchFamily="34" charset="0"/>
                </a:rPr>
                <a:t>SEYONI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94F2F2E-9BCF-6F13-A491-8A6902C61E9D}"/>
                </a:ext>
              </a:extLst>
            </p:cNvPr>
            <p:cNvGrpSpPr/>
            <p:nvPr/>
          </p:nvGrpSpPr>
          <p:grpSpPr>
            <a:xfrm>
              <a:off x="15601764" y="6619083"/>
              <a:ext cx="1776413" cy="1685948"/>
              <a:chOff x="15392400" y="5419726"/>
              <a:chExt cx="1776413" cy="168594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CDABC6A-64F9-2818-C7B7-7ADE62400D38}"/>
                  </a:ext>
                </a:extLst>
              </p:cNvPr>
              <p:cNvSpPr/>
              <p:nvPr/>
            </p:nvSpPr>
            <p:spPr>
              <a:xfrm>
                <a:off x="15620393" y="5419726"/>
                <a:ext cx="1548420" cy="1685948"/>
              </a:xfrm>
              <a:custGeom>
                <a:avLst/>
                <a:gdLst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524 w 1514524"/>
                  <a:gd name="connsiteY0" fmla="*/ 1524000 h 1524000"/>
                  <a:gd name="connsiteX1" fmla="*/ 404861 w 1514524"/>
                  <a:gd name="connsiteY1" fmla="*/ 1504950 h 1524000"/>
                  <a:gd name="connsiteX2" fmla="*/ 190549 w 1514524"/>
                  <a:gd name="connsiteY2" fmla="*/ 1262063 h 1524000"/>
                  <a:gd name="connsiteX3" fmla="*/ 19099 w 1514524"/>
                  <a:gd name="connsiteY3" fmla="*/ 1062038 h 1524000"/>
                  <a:gd name="connsiteX4" fmla="*/ 49 w 1514524"/>
                  <a:gd name="connsiteY4" fmla="*/ 481013 h 1524000"/>
                  <a:gd name="connsiteX5" fmla="*/ 138161 w 1514524"/>
                  <a:gd name="connsiteY5" fmla="*/ 271463 h 1524000"/>
                  <a:gd name="connsiteX6" fmla="*/ 619174 w 1514524"/>
                  <a:gd name="connsiteY6" fmla="*/ 0 h 1524000"/>
                  <a:gd name="connsiteX7" fmla="*/ 604886 w 1514524"/>
                  <a:gd name="connsiteY7" fmla="*/ 733425 h 1524000"/>
                  <a:gd name="connsiteX8" fmla="*/ 462011 w 1514524"/>
                  <a:gd name="connsiteY8" fmla="*/ 771525 h 1524000"/>
                  <a:gd name="connsiteX9" fmla="*/ 438199 w 1514524"/>
                  <a:gd name="connsiteY9" fmla="*/ 1214438 h 1524000"/>
                  <a:gd name="connsiteX10" fmla="*/ 1514524 w 1514524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35355 w 1540280"/>
                  <a:gd name="connsiteY2" fmla="*/ 128111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4855 w 1540280"/>
                  <a:gd name="connsiteY1" fmla="*/ 1062038 h 1524000"/>
                  <a:gd name="connsiteX2" fmla="*/ 25805 w 1540280"/>
                  <a:gd name="connsiteY2" fmla="*/ 481013 h 1524000"/>
                  <a:gd name="connsiteX3" fmla="*/ 163917 w 1540280"/>
                  <a:gd name="connsiteY3" fmla="*/ 271463 h 1524000"/>
                  <a:gd name="connsiteX4" fmla="*/ 644930 w 1540280"/>
                  <a:gd name="connsiteY4" fmla="*/ 0 h 1524000"/>
                  <a:gd name="connsiteX5" fmla="*/ 630642 w 1540280"/>
                  <a:gd name="connsiteY5" fmla="*/ 733425 h 1524000"/>
                  <a:gd name="connsiteX6" fmla="*/ 487767 w 1540280"/>
                  <a:gd name="connsiteY6" fmla="*/ 771525 h 1524000"/>
                  <a:gd name="connsiteX7" fmla="*/ 463955 w 1540280"/>
                  <a:gd name="connsiteY7" fmla="*/ 1214438 h 1524000"/>
                  <a:gd name="connsiteX8" fmla="*/ 1540280 w 1540280"/>
                  <a:gd name="connsiteY8" fmla="*/ 1524000 h 1524000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85948"/>
                  <a:gd name="connsiteX1" fmla="*/ 44855 w 1540280"/>
                  <a:gd name="connsiteY1" fmla="*/ 1062038 h 1685948"/>
                  <a:gd name="connsiteX2" fmla="*/ 25805 w 1540280"/>
                  <a:gd name="connsiteY2" fmla="*/ 481013 h 1685948"/>
                  <a:gd name="connsiteX3" fmla="*/ 163917 w 1540280"/>
                  <a:gd name="connsiteY3" fmla="*/ 271463 h 1685948"/>
                  <a:gd name="connsiteX4" fmla="*/ 644930 w 1540280"/>
                  <a:gd name="connsiteY4" fmla="*/ 0 h 1685948"/>
                  <a:gd name="connsiteX5" fmla="*/ 630642 w 1540280"/>
                  <a:gd name="connsiteY5" fmla="*/ 733425 h 1685948"/>
                  <a:gd name="connsiteX6" fmla="*/ 487767 w 1540280"/>
                  <a:gd name="connsiteY6" fmla="*/ 771525 h 1685948"/>
                  <a:gd name="connsiteX7" fmla="*/ 463955 w 1540280"/>
                  <a:gd name="connsiteY7" fmla="*/ 1214438 h 1685948"/>
                  <a:gd name="connsiteX8" fmla="*/ 1540280 w 1540280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60819 w 1551432"/>
                  <a:gd name="connsiteY6" fmla="*/ 800100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51319 w 1551432"/>
                  <a:gd name="connsiteY5" fmla="*/ 757238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7799 w 1557799"/>
                  <a:gd name="connsiteY0" fmla="*/ 1524000 h 1685948"/>
                  <a:gd name="connsiteX1" fmla="*/ 62374 w 1557799"/>
                  <a:gd name="connsiteY1" fmla="*/ 1062038 h 1685948"/>
                  <a:gd name="connsiteX2" fmla="*/ 33799 w 1557799"/>
                  <a:gd name="connsiteY2" fmla="*/ 488156 h 1685948"/>
                  <a:gd name="connsiteX3" fmla="*/ 181436 w 1557799"/>
                  <a:gd name="connsiteY3" fmla="*/ 271463 h 1685948"/>
                  <a:gd name="connsiteX4" fmla="*/ 662449 w 1557799"/>
                  <a:gd name="connsiteY4" fmla="*/ 0 h 1685948"/>
                  <a:gd name="connsiteX5" fmla="*/ 648161 w 1557799"/>
                  <a:gd name="connsiteY5" fmla="*/ 750094 h 1685948"/>
                  <a:gd name="connsiteX6" fmla="*/ 500523 w 1557799"/>
                  <a:gd name="connsiteY6" fmla="*/ 790575 h 1685948"/>
                  <a:gd name="connsiteX7" fmla="*/ 483856 w 1557799"/>
                  <a:gd name="connsiteY7" fmla="*/ 1219200 h 1685948"/>
                  <a:gd name="connsiteX8" fmla="*/ 1557799 w 1557799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638782 w 1548420"/>
                  <a:gd name="connsiteY5" fmla="*/ 750094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670532 w 1548420"/>
                  <a:gd name="connsiteY5" fmla="*/ 743744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27682 w 1548420"/>
                  <a:gd name="connsiteY5" fmla="*/ 7342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8420" h="1685948">
                    <a:moveTo>
                      <a:pt x="1548420" y="1524000"/>
                    </a:moveTo>
                    <a:cubicBezTo>
                      <a:pt x="1435708" y="1593851"/>
                      <a:pt x="589570" y="2039938"/>
                      <a:pt x="52995" y="1062038"/>
                    </a:cubicBezTo>
                    <a:cubicBezTo>
                      <a:pt x="-17649" y="844550"/>
                      <a:pt x="-7330" y="667544"/>
                      <a:pt x="24420" y="488156"/>
                    </a:cubicBezTo>
                    <a:cubicBezTo>
                      <a:pt x="41883" y="430212"/>
                      <a:pt x="68870" y="341313"/>
                      <a:pt x="172057" y="271463"/>
                    </a:cubicBezTo>
                    <a:cubicBezTo>
                      <a:pt x="308583" y="180975"/>
                      <a:pt x="492732" y="90488"/>
                      <a:pt x="653070" y="0"/>
                    </a:cubicBezTo>
                    <a:cubicBezTo>
                      <a:pt x="873732" y="144463"/>
                      <a:pt x="799120" y="542131"/>
                      <a:pt x="737207" y="740569"/>
                    </a:cubicBezTo>
                    <a:cubicBezTo>
                      <a:pt x="734825" y="741363"/>
                      <a:pt x="536389" y="761206"/>
                      <a:pt x="491144" y="790575"/>
                    </a:cubicBezTo>
                    <a:cubicBezTo>
                      <a:pt x="440343" y="866777"/>
                      <a:pt x="410976" y="1052512"/>
                      <a:pt x="474477" y="1219200"/>
                    </a:cubicBezTo>
                    <a:cubicBezTo>
                      <a:pt x="1157102" y="1784349"/>
                      <a:pt x="1275370" y="1387475"/>
                      <a:pt x="1548420" y="1524000"/>
                    </a:cubicBezTo>
                    <a:close/>
                  </a:path>
                </a:pathLst>
              </a:cu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E76A8510-B131-A566-D87A-E784DBDB670D}"/>
                  </a:ext>
                </a:extLst>
              </p:cNvPr>
              <p:cNvSpPr/>
              <p:nvPr/>
            </p:nvSpPr>
            <p:spPr>
              <a:xfrm flipH="1">
                <a:off x="15392400" y="5419726"/>
                <a:ext cx="1548420" cy="1685948"/>
              </a:xfrm>
              <a:custGeom>
                <a:avLst/>
                <a:gdLst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524 w 1514524"/>
                  <a:gd name="connsiteY0" fmla="*/ 1524000 h 1524000"/>
                  <a:gd name="connsiteX1" fmla="*/ 404861 w 1514524"/>
                  <a:gd name="connsiteY1" fmla="*/ 1504950 h 1524000"/>
                  <a:gd name="connsiteX2" fmla="*/ 190549 w 1514524"/>
                  <a:gd name="connsiteY2" fmla="*/ 1262063 h 1524000"/>
                  <a:gd name="connsiteX3" fmla="*/ 19099 w 1514524"/>
                  <a:gd name="connsiteY3" fmla="*/ 1062038 h 1524000"/>
                  <a:gd name="connsiteX4" fmla="*/ 49 w 1514524"/>
                  <a:gd name="connsiteY4" fmla="*/ 481013 h 1524000"/>
                  <a:gd name="connsiteX5" fmla="*/ 138161 w 1514524"/>
                  <a:gd name="connsiteY5" fmla="*/ 271463 h 1524000"/>
                  <a:gd name="connsiteX6" fmla="*/ 619174 w 1514524"/>
                  <a:gd name="connsiteY6" fmla="*/ 0 h 1524000"/>
                  <a:gd name="connsiteX7" fmla="*/ 604886 w 1514524"/>
                  <a:gd name="connsiteY7" fmla="*/ 733425 h 1524000"/>
                  <a:gd name="connsiteX8" fmla="*/ 462011 w 1514524"/>
                  <a:gd name="connsiteY8" fmla="*/ 771525 h 1524000"/>
                  <a:gd name="connsiteX9" fmla="*/ 438199 w 1514524"/>
                  <a:gd name="connsiteY9" fmla="*/ 1214438 h 1524000"/>
                  <a:gd name="connsiteX10" fmla="*/ 1514524 w 1514524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35355 w 1540280"/>
                  <a:gd name="connsiteY2" fmla="*/ 128111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4855 w 1540280"/>
                  <a:gd name="connsiteY1" fmla="*/ 1062038 h 1524000"/>
                  <a:gd name="connsiteX2" fmla="*/ 25805 w 1540280"/>
                  <a:gd name="connsiteY2" fmla="*/ 481013 h 1524000"/>
                  <a:gd name="connsiteX3" fmla="*/ 163917 w 1540280"/>
                  <a:gd name="connsiteY3" fmla="*/ 271463 h 1524000"/>
                  <a:gd name="connsiteX4" fmla="*/ 644930 w 1540280"/>
                  <a:gd name="connsiteY4" fmla="*/ 0 h 1524000"/>
                  <a:gd name="connsiteX5" fmla="*/ 630642 w 1540280"/>
                  <a:gd name="connsiteY5" fmla="*/ 733425 h 1524000"/>
                  <a:gd name="connsiteX6" fmla="*/ 487767 w 1540280"/>
                  <a:gd name="connsiteY6" fmla="*/ 771525 h 1524000"/>
                  <a:gd name="connsiteX7" fmla="*/ 463955 w 1540280"/>
                  <a:gd name="connsiteY7" fmla="*/ 1214438 h 1524000"/>
                  <a:gd name="connsiteX8" fmla="*/ 1540280 w 1540280"/>
                  <a:gd name="connsiteY8" fmla="*/ 1524000 h 1524000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85948"/>
                  <a:gd name="connsiteX1" fmla="*/ 44855 w 1540280"/>
                  <a:gd name="connsiteY1" fmla="*/ 1062038 h 1685948"/>
                  <a:gd name="connsiteX2" fmla="*/ 25805 w 1540280"/>
                  <a:gd name="connsiteY2" fmla="*/ 481013 h 1685948"/>
                  <a:gd name="connsiteX3" fmla="*/ 163917 w 1540280"/>
                  <a:gd name="connsiteY3" fmla="*/ 271463 h 1685948"/>
                  <a:gd name="connsiteX4" fmla="*/ 644930 w 1540280"/>
                  <a:gd name="connsiteY4" fmla="*/ 0 h 1685948"/>
                  <a:gd name="connsiteX5" fmla="*/ 630642 w 1540280"/>
                  <a:gd name="connsiteY5" fmla="*/ 733425 h 1685948"/>
                  <a:gd name="connsiteX6" fmla="*/ 487767 w 1540280"/>
                  <a:gd name="connsiteY6" fmla="*/ 771525 h 1685948"/>
                  <a:gd name="connsiteX7" fmla="*/ 463955 w 1540280"/>
                  <a:gd name="connsiteY7" fmla="*/ 1214438 h 1685948"/>
                  <a:gd name="connsiteX8" fmla="*/ 1540280 w 1540280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60819 w 1551432"/>
                  <a:gd name="connsiteY6" fmla="*/ 800100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51319 w 1551432"/>
                  <a:gd name="connsiteY5" fmla="*/ 757238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7799 w 1557799"/>
                  <a:gd name="connsiteY0" fmla="*/ 1524000 h 1685948"/>
                  <a:gd name="connsiteX1" fmla="*/ 62374 w 1557799"/>
                  <a:gd name="connsiteY1" fmla="*/ 1062038 h 1685948"/>
                  <a:gd name="connsiteX2" fmla="*/ 33799 w 1557799"/>
                  <a:gd name="connsiteY2" fmla="*/ 488156 h 1685948"/>
                  <a:gd name="connsiteX3" fmla="*/ 181436 w 1557799"/>
                  <a:gd name="connsiteY3" fmla="*/ 271463 h 1685948"/>
                  <a:gd name="connsiteX4" fmla="*/ 662449 w 1557799"/>
                  <a:gd name="connsiteY4" fmla="*/ 0 h 1685948"/>
                  <a:gd name="connsiteX5" fmla="*/ 648161 w 1557799"/>
                  <a:gd name="connsiteY5" fmla="*/ 750094 h 1685948"/>
                  <a:gd name="connsiteX6" fmla="*/ 500523 w 1557799"/>
                  <a:gd name="connsiteY6" fmla="*/ 790575 h 1685948"/>
                  <a:gd name="connsiteX7" fmla="*/ 483856 w 1557799"/>
                  <a:gd name="connsiteY7" fmla="*/ 1219200 h 1685948"/>
                  <a:gd name="connsiteX8" fmla="*/ 1557799 w 1557799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638782 w 1548420"/>
                  <a:gd name="connsiteY5" fmla="*/ 750094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53082 w 1548420"/>
                  <a:gd name="connsiteY5" fmla="*/ 7469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53082 w 1548420"/>
                  <a:gd name="connsiteY5" fmla="*/ 7469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53082 w 1548420"/>
                  <a:gd name="connsiteY5" fmla="*/ 7469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8420" h="1685948">
                    <a:moveTo>
                      <a:pt x="1548420" y="1524000"/>
                    </a:moveTo>
                    <a:cubicBezTo>
                      <a:pt x="1435708" y="1593851"/>
                      <a:pt x="589570" y="2039938"/>
                      <a:pt x="52995" y="1062038"/>
                    </a:cubicBezTo>
                    <a:cubicBezTo>
                      <a:pt x="-17649" y="844550"/>
                      <a:pt x="-7330" y="667544"/>
                      <a:pt x="24420" y="488156"/>
                    </a:cubicBezTo>
                    <a:cubicBezTo>
                      <a:pt x="41883" y="430212"/>
                      <a:pt x="68870" y="341313"/>
                      <a:pt x="172057" y="271463"/>
                    </a:cubicBezTo>
                    <a:cubicBezTo>
                      <a:pt x="308583" y="180975"/>
                      <a:pt x="492732" y="90488"/>
                      <a:pt x="653070" y="0"/>
                    </a:cubicBezTo>
                    <a:cubicBezTo>
                      <a:pt x="1016607" y="271463"/>
                      <a:pt x="840395" y="472281"/>
                      <a:pt x="753082" y="746919"/>
                    </a:cubicBezTo>
                    <a:cubicBezTo>
                      <a:pt x="750700" y="747713"/>
                      <a:pt x="536389" y="761206"/>
                      <a:pt x="491144" y="790575"/>
                    </a:cubicBezTo>
                    <a:cubicBezTo>
                      <a:pt x="440343" y="866777"/>
                      <a:pt x="410976" y="1052512"/>
                      <a:pt x="474477" y="1219200"/>
                    </a:cubicBezTo>
                    <a:cubicBezTo>
                      <a:pt x="1157102" y="1784349"/>
                      <a:pt x="1275370" y="1387475"/>
                      <a:pt x="1548420" y="1524000"/>
                    </a:cubicBezTo>
                    <a:close/>
                  </a:path>
                </a:pathLst>
              </a:cu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9E5086-ED71-03E4-02B1-CB2C8FFE8B22}"/>
                </a:ext>
              </a:extLst>
            </p:cNvPr>
            <p:cNvSpPr txBox="1"/>
            <p:nvPr/>
          </p:nvSpPr>
          <p:spPr>
            <a:xfrm>
              <a:off x="14742332" y="9432230"/>
              <a:ext cx="3596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pc="600" dirty="0">
                  <a:solidFill>
                    <a:srgbClr val="FFA500"/>
                  </a:solidFill>
                  <a:latin typeface="Bahnschrift SemiBold SemiConden" panose="020B0502040204020203" pitchFamily="34" charset="0"/>
                </a:rPr>
                <a:t>SERVE MADE SIMPLE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D13BF7-00DC-D0A3-51D4-9E7F0A374C35}"/>
              </a:ext>
            </a:extLst>
          </p:cNvPr>
          <p:cNvGrpSpPr/>
          <p:nvPr/>
        </p:nvGrpSpPr>
        <p:grpSpPr>
          <a:xfrm>
            <a:off x="5821882" y="7829371"/>
            <a:ext cx="7132118" cy="1200329"/>
            <a:chOff x="5847282" y="7905571"/>
            <a:chExt cx="7132118" cy="120032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1A0FCA9-AA76-36F6-CDA0-1A75D6DF069D}"/>
                </a:ext>
              </a:extLst>
            </p:cNvPr>
            <p:cNvGrpSpPr/>
            <p:nvPr/>
          </p:nvGrpSpPr>
          <p:grpSpPr>
            <a:xfrm>
              <a:off x="6959600" y="8009664"/>
              <a:ext cx="6019800" cy="943836"/>
              <a:chOff x="8547100" y="2447639"/>
              <a:chExt cx="6019800" cy="943836"/>
            </a:xfrm>
          </p:grpSpPr>
          <p:sp>
            <p:nvSpPr>
              <p:cNvPr id="34" name="Rectangle 7">
                <a:extLst>
                  <a:ext uri="{FF2B5EF4-FFF2-40B4-BE49-F238E27FC236}">
                    <a16:creationId xmlns:a16="http://schemas.microsoft.com/office/drawing/2014/main" id="{000BFEF7-5239-AC33-79A2-BA582FEBAF8B}"/>
                  </a:ext>
                </a:extLst>
              </p:cNvPr>
              <p:cNvSpPr/>
              <p:nvPr/>
            </p:nvSpPr>
            <p:spPr>
              <a:xfrm>
                <a:off x="8547100" y="2447639"/>
                <a:ext cx="6019800" cy="943836"/>
              </a:xfrm>
              <a:custGeom>
                <a:avLst/>
                <a:gdLst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0 w 7696200"/>
                  <a:gd name="connsiteY4" fmla="*/ 0 h 1197261"/>
                  <a:gd name="connsiteX0" fmla="*/ 19050 w 7715250"/>
                  <a:gd name="connsiteY0" fmla="*/ 0 h 1197261"/>
                  <a:gd name="connsiteX1" fmla="*/ 7715250 w 7715250"/>
                  <a:gd name="connsiteY1" fmla="*/ 0 h 1197261"/>
                  <a:gd name="connsiteX2" fmla="*/ 7715250 w 7715250"/>
                  <a:gd name="connsiteY2" fmla="*/ 1197261 h 1197261"/>
                  <a:gd name="connsiteX3" fmla="*/ 19050 w 7715250"/>
                  <a:gd name="connsiteY3" fmla="*/ 1197261 h 1197261"/>
                  <a:gd name="connsiteX4" fmla="*/ 0 w 7715250"/>
                  <a:gd name="connsiteY4" fmla="*/ 320961 h 1197261"/>
                  <a:gd name="connsiteX5" fmla="*/ 19050 w 7715250"/>
                  <a:gd name="connsiteY5" fmla="*/ 0 h 1197261"/>
                  <a:gd name="connsiteX0" fmla="*/ 0 w 7696200"/>
                  <a:gd name="connsiteY0" fmla="*/ 0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0 w 7696200"/>
                  <a:gd name="connsiteY5" fmla="*/ 0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96200 w 7696200"/>
                  <a:gd name="connsiteY2" fmla="*/ 1197261 h 1197261"/>
                  <a:gd name="connsiteX3" fmla="*/ 0 w 7696200"/>
                  <a:gd name="connsiteY3" fmla="*/ 1197261 h 1197261"/>
                  <a:gd name="connsiteX4" fmla="*/ 9525 w 7696200"/>
                  <a:gd name="connsiteY4" fmla="*/ 397161 h 1197261"/>
                  <a:gd name="connsiteX5" fmla="*/ 542925 w 7696200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9525 w 7705725"/>
                  <a:gd name="connsiteY3" fmla="*/ 1197261 h 1197261"/>
                  <a:gd name="connsiteX4" fmla="*/ 0 w 7705725"/>
                  <a:gd name="connsiteY4" fmla="*/ 397161 h 1197261"/>
                  <a:gd name="connsiteX5" fmla="*/ 552450 w 7705725"/>
                  <a:gd name="connsiteY5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705725 w 7705725"/>
                  <a:gd name="connsiteY2" fmla="*/ 1197261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52450 w 7705725"/>
                  <a:gd name="connsiteY0" fmla="*/ 9525 h 1197261"/>
                  <a:gd name="connsiteX1" fmla="*/ 7705725 w 7705725"/>
                  <a:gd name="connsiteY1" fmla="*/ 0 h 1197261"/>
                  <a:gd name="connsiteX2" fmla="*/ 7696200 w 7705725"/>
                  <a:gd name="connsiteY2" fmla="*/ 749586 h 1197261"/>
                  <a:gd name="connsiteX3" fmla="*/ 7067551 w 7705725"/>
                  <a:gd name="connsiteY3" fmla="*/ 1187736 h 1197261"/>
                  <a:gd name="connsiteX4" fmla="*/ 9525 w 7705725"/>
                  <a:gd name="connsiteY4" fmla="*/ 1197261 h 1197261"/>
                  <a:gd name="connsiteX5" fmla="*/ 0 w 7705725"/>
                  <a:gd name="connsiteY5" fmla="*/ 397161 h 1197261"/>
                  <a:gd name="connsiteX6" fmla="*/ 552450 w 7705725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11461 h 1197261"/>
                  <a:gd name="connsiteX6" fmla="*/ 542925 w 7696200"/>
                  <a:gd name="connsiteY6" fmla="*/ 9525 h 1197261"/>
                  <a:gd name="connsiteX0" fmla="*/ 542925 w 7696200"/>
                  <a:gd name="connsiteY0" fmla="*/ 9525 h 1197261"/>
                  <a:gd name="connsiteX1" fmla="*/ 7696200 w 7696200"/>
                  <a:gd name="connsiteY1" fmla="*/ 0 h 1197261"/>
                  <a:gd name="connsiteX2" fmla="*/ 7686675 w 7696200"/>
                  <a:gd name="connsiteY2" fmla="*/ 749586 h 1197261"/>
                  <a:gd name="connsiteX3" fmla="*/ 7058026 w 7696200"/>
                  <a:gd name="connsiteY3" fmla="*/ 1187736 h 1197261"/>
                  <a:gd name="connsiteX4" fmla="*/ 0 w 7696200"/>
                  <a:gd name="connsiteY4" fmla="*/ 1197261 h 1197261"/>
                  <a:gd name="connsiteX5" fmla="*/ 9525 w 7696200"/>
                  <a:gd name="connsiteY5" fmla="*/ 520986 h 1197261"/>
                  <a:gd name="connsiteX6" fmla="*/ 542925 w 7696200"/>
                  <a:gd name="connsiteY6" fmla="*/ 9525 h 11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6200" h="1197261">
                    <a:moveTo>
                      <a:pt x="542925" y="9525"/>
                    </a:moveTo>
                    <a:lnTo>
                      <a:pt x="7696200" y="0"/>
                    </a:lnTo>
                    <a:lnTo>
                      <a:pt x="7686675" y="749586"/>
                    </a:lnTo>
                    <a:lnTo>
                      <a:pt x="7058026" y="1187736"/>
                    </a:lnTo>
                    <a:lnTo>
                      <a:pt x="0" y="1197261"/>
                    </a:lnTo>
                    <a:lnTo>
                      <a:pt x="9525" y="520986"/>
                    </a:lnTo>
                    <a:lnTo>
                      <a:pt x="542925" y="95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alpha val="66000"/>
                    </a:schemeClr>
                  </a:gs>
                  <a:gs pos="50000">
                    <a:schemeClr val="tx1">
                      <a:lumMod val="65000"/>
                      <a:lumOff val="35000"/>
                      <a:alpha val="13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alpha val="66000"/>
                  </a:schemeClr>
                </a:solidFill>
              </a:ln>
              <a:effectLst>
                <a:outerShdw blurRad="482600" dist="342900" sx="158000" sy="158000" algn="tl" rotWithShape="0">
                  <a:schemeClr val="bg1">
                    <a:alpha val="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72AE5F5-1A66-2065-A205-CCCBA94234F4}"/>
                  </a:ext>
                </a:extLst>
              </p:cNvPr>
              <p:cNvSpPr txBox="1"/>
              <p:nvPr/>
            </p:nvSpPr>
            <p:spPr>
              <a:xfrm>
                <a:off x="8991600" y="2628900"/>
                <a:ext cx="5562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alpha val="90000"/>
                      </a:schemeClr>
                    </a:solidFill>
                    <a:effectLst>
                      <a:reflection blurRad="6350" stA="11000" endPos="50000" dist="29997" dir="5400000" sy="-100000" algn="bl" rotWithShape="0"/>
                    </a:effectLst>
                  </a:rPr>
                  <a:t>End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3E5AB2-D8EF-FFA9-33E5-F60F11875E33}"/>
                </a:ext>
              </a:extLst>
            </p:cNvPr>
            <p:cNvSpPr txBox="1"/>
            <p:nvPr/>
          </p:nvSpPr>
          <p:spPr>
            <a:xfrm>
              <a:off x="5847282" y="7905571"/>
              <a:ext cx="10996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07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DA060E8-3479-F6BF-4834-741EB0A2C386}"/>
              </a:ext>
            </a:extLst>
          </p:cNvPr>
          <p:cNvGrpSpPr/>
          <p:nvPr/>
        </p:nvGrpSpPr>
        <p:grpSpPr>
          <a:xfrm>
            <a:off x="1881277" y="13451254"/>
            <a:ext cx="4114800" cy="5027246"/>
            <a:chOff x="783783" y="4312731"/>
            <a:chExt cx="4114800" cy="5027246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183D6564-03A2-3D9C-7309-AE0BC9501126}"/>
                </a:ext>
              </a:extLst>
            </p:cNvPr>
            <p:cNvSpPr/>
            <p:nvPr/>
          </p:nvSpPr>
          <p:spPr>
            <a:xfrm>
              <a:off x="783783" y="5700217"/>
              <a:ext cx="4114800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AD8FAA69-97BB-625D-6671-E85E996EA075}"/>
                </a:ext>
              </a:extLst>
            </p:cNvPr>
            <p:cNvSpPr txBox="1"/>
            <p:nvPr/>
          </p:nvSpPr>
          <p:spPr>
            <a:xfrm>
              <a:off x="783783" y="4312731"/>
              <a:ext cx="2046741" cy="1516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dirty="0">
                  <a:solidFill>
                    <a:schemeClr val="bg1">
                      <a:lumMod val="85000"/>
                    </a:schemeClr>
                  </a:solidFill>
                  <a:latin typeface="Telegraf Bold"/>
                </a:rPr>
                <a:t>01.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D3DF3A7B-6588-3A0B-512E-911F75239AC5}"/>
                </a:ext>
              </a:extLst>
            </p:cNvPr>
            <p:cNvSpPr txBox="1"/>
            <p:nvPr/>
          </p:nvSpPr>
          <p:spPr>
            <a:xfrm>
              <a:off x="1063539" y="5736259"/>
              <a:ext cx="3657600" cy="4785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A500"/>
                  </a:solidFill>
                  <a:latin typeface="Montserrat Classic Bold"/>
                </a:rPr>
                <a:t>SECURITY</a:t>
              </a: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A1C5A041-8655-2A06-3971-51BCD9B017A1}"/>
                </a:ext>
              </a:extLst>
            </p:cNvPr>
            <p:cNvSpPr txBox="1"/>
            <p:nvPr/>
          </p:nvSpPr>
          <p:spPr>
            <a:xfrm>
              <a:off x="783783" y="6596777"/>
              <a:ext cx="4114800" cy="2743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Surge in inappropriate behavior, robberies, murders, and threats during home service appointments.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881775D-1F1A-41F4-A308-EB028B7FDE90}"/>
              </a:ext>
            </a:extLst>
          </p:cNvPr>
          <p:cNvGrpSpPr/>
          <p:nvPr/>
        </p:nvGrpSpPr>
        <p:grpSpPr>
          <a:xfrm>
            <a:off x="7086599" y="17030700"/>
            <a:ext cx="4114801" cy="5027246"/>
            <a:chOff x="5146826" y="4312731"/>
            <a:chExt cx="4114801" cy="5027246"/>
          </a:xfrm>
        </p:grpSpPr>
        <p:sp>
          <p:nvSpPr>
            <p:cNvPr id="84" name="Rectangle 7">
              <a:extLst>
                <a:ext uri="{FF2B5EF4-FFF2-40B4-BE49-F238E27FC236}">
                  <a16:creationId xmlns:a16="http://schemas.microsoft.com/office/drawing/2014/main" id="{EE50BCB7-40A8-FB13-ECE8-7870DD90F19A}"/>
                </a:ext>
              </a:extLst>
            </p:cNvPr>
            <p:cNvSpPr/>
            <p:nvPr/>
          </p:nvSpPr>
          <p:spPr>
            <a:xfrm>
              <a:off x="5146827" y="5700217"/>
              <a:ext cx="4114800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12">
              <a:extLst>
                <a:ext uri="{FF2B5EF4-FFF2-40B4-BE49-F238E27FC236}">
                  <a16:creationId xmlns:a16="http://schemas.microsoft.com/office/drawing/2014/main" id="{1AB018C6-A9F1-5127-AE60-7EE5FF3A908D}"/>
                </a:ext>
              </a:extLst>
            </p:cNvPr>
            <p:cNvSpPr txBox="1"/>
            <p:nvPr/>
          </p:nvSpPr>
          <p:spPr>
            <a:xfrm>
              <a:off x="5427208" y="5736259"/>
              <a:ext cx="3657600" cy="4785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A500"/>
                  </a:solidFill>
                  <a:latin typeface="Montserrat Classic Bold"/>
                </a:rPr>
                <a:t>VERIFICATION</a:t>
              </a:r>
            </a:p>
          </p:txBody>
        </p:sp>
        <p:sp>
          <p:nvSpPr>
            <p:cNvPr id="86" name="TextBox 16">
              <a:extLst>
                <a:ext uri="{FF2B5EF4-FFF2-40B4-BE49-F238E27FC236}">
                  <a16:creationId xmlns:a16="http://schemas.microsoft.com/office/drawing/2014/main" id="{9FA2BFF0-B9F7-EBFE-1D4F-76C0BC78EB69}"/>
                </a:ext>
              </a:extLst>
            </p:cNvPr>
            <p:cNvSpPr txBox="1"/>
            <p:nvPr/>
          </p:nvSpPr>
          <p:spPr>
            <a:xfrm>
              <a:off x="5146826" y="6596777"/>
              <a:ext cx="4114800" cy="2743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Lack of identity verification and accountability mechanisms in traditional hiring methods.</a:t>
              </a:r>
            </a:p>
          </p:txBody>
        </p:sp>
        <p:sp>
          <p:nvSpPr>
            <p:cNvPr id="87" name="TextBox 7">
              <a:extLst>
                <a:ext uri="{FF2B5EF4-FFF2-40B4-BE49-F238E27FC236}">
                  <a16:creationId xmlns:a16="http://schemas.microsoft.com/office/drawing/2014/main" id="{69A5B81A-4A63-4B6C-428B-CC1CEA943164}"/>
                </a:ext>
              </a:extLst>
            </p:cNvPr>
            <p:cNvSpPr txBox="1"/>
            <p:nvPr/>
          </p:nvSpPr>
          <p:spPr>
            <a:xfrm>
              <a:off x="5146827" y="4312731"/>
              <a:ext cx="2046741" cy="1516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dirty="0">
                  <a:solidFill>
                    <a:schemeClr val="bg1">
                      <a:lumMod val="85000"/>
                    </a:schemeClr>
                  </a:solidFill>
                  <a:latin typeface="Telegraf Bold"/>
                </a:rPr>
                <a:t>02.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8C8ECA1-5B9E-6F67-4C0F-1B25EBCC6FFF}"/>
              </a:ext>
            </a:extLst>
          </p:cNvPr>
          <p:cNvGrpSpPr/>
          <p:nvPr/>
        </p:nvGrpSpPr>
        <p:grpSpPr>
          <a:xfrm>
            <a:off x="12291922" y="20233055"/>
            <a:ext cx="4114801" cy="5027245"/>
            <a:chOff x="9339158" y="4312731"/>
            <a:chExt cx="4114801" cy="5027245"/>
          </a:xfrm>
        </p:grpSpPr>
        <p:sp>
          <p:nvSpPr>
            <p:cNvPr id="89" name="Rectangle 7">
              <a:extLst>
                <a:ext uri="{FF2B5EF4-FFF2-40B4-BE49-F238E27FC236}">
                  <a16:creationId xmlns:a16="http://schemas.microsoft.com/office/drawing/2014/main" id="{204C3857-D831-2946-BC74-2CE47C5D4BD4}"/>
                </a:ext>
              </a:extLst>
            </p:cNvPr>
            <p:cNvSpPr/>
            <p:nvPr/>
          </p:nvSpPr>
          <p:spPr>
            <a:xfrm>
              <a:off x="9339159" y="5700217"/>
              <a:ext cx="4114800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13">
              <a:extLst>
                <a:ext uri="{FF2B5EF4-FFF2-40B4-BE49-F238E27FC236}">
                  <a16:creationId xmlns:a16="http://schemas.microsoft.com/office/drawing/2014/main" id="{294CFBDD-EB97-CC23-740E-02E6FDAB74E2}"/>
                </a:ext>
              </a:extLst>
            </p:cNvPr>
            <p:cNvSpPr txBox="1"/>
            <p:nvPr/>
          </p:nvSpPr>
          <p:spPr>
            <a:xfrm>
              <a:off x="9618929" y="5736259"/>
              <a:ext cx="3657600" cy="478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A500"/>
                  </a:solidFill>
                  <a:latin typeface="Montserrat Classic Bold"/>
                </a:rPr>
                <a:t>RECOGNIZATION</a:t>
              </a:r>
            </a:p>
          </p:txBody>
        </p:sp>
        <p:sp>
          <p:nvSpPr>
            <p:cNvPr id="91" name="TextBox 17">
              <a:extLst>
                <a:ext uri="{FF2B5EF4-FFF2-40B4-BE49-F238E27FC236}">
                  <a16:creationId xmlns:a16="http://schemas.microsoft.com/office/drawing/2014/main" id="{A513B246-81CD-90F4-441D-0CC371D7CC06}"/>
                </a:ext>
              </a:extLst>
            </p:cNvPr>
            <p:cNvSpPr txBox="1"/>
            <p:nvPr/>
          </p:nvSpPr>
          <p:spPr>
            <a:xfrm>
              <a:off x="9339158" y="6596776"/>
              <a:ext cx="4114800" cy="2743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Urgent need for a secure system connecting customers with verified providers to ensure safety and transparency in service delivery.</a:t>
              </a:r>
            </a:p>
          </p:txBody>
        </p:sp>
        <p:sp>
          <p:nvSpPr>
            <p:cNvPr id="92" name="TextBox 7">
              <a:extLst>
                <a:ext uri="{FF2B5EF4-FFF2-40B4-BE49-F238E27FC236}">
                  <a16:creationId xmlns:a16="http://schemas.microsoft.com/office/drawing/2014/main" id="{ACF06BA4-7508-FFE5-1669-6286D9374E8E}"/>
                </a:ext>
              </a:extLst>
            </p:cNvPr>
            <p:cNvSpPr txBox="1"/>
            <p:nvPr/>
          </p:nvSpPr>
          <p:spPr>
            <a:xfrm>
              <a:off x="9339159" y="4312731"/>
              <a:ext cx="2046741" cy="1516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dirty="0">
                  <a:solidFill>
                    <a:schemeClr val="bg1">
                      <a:lumMod val="85000"/>
                    </a:schemeClr>
                  </a:solidFill>
                  <a:latin typeface="Telegraf Bold"/>
                </a:rPr>
                <a:t>03.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73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dark room with pipes and a person standing in front of it&#10;&#10;Description automatically generated">
            <a:extLst>
              <a:ext uri="{FF2B5EF4-FFF2-40B4-BE49-F238E27FC236}">
                <a16:creationId xmlns:a16="http://schemas.microsoft.com/office/drawing/2014/main" id="{D0E8D264-F103-33D7-DBDD-FDF56BAA9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2000"/>
                    </a14:imgEffect>
                    <a14:imgEffect>
                      <a14:brightnessContrast bright="-2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7477" y="466926"/>
            <a:ext cx="10357200" cy="3098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dirty="0">
                <a:solidFill>
                  <a:srgbClr val="FFFFFF"/>
                </a:solidFill>
                <a:latin typeface="Telegraf Bold"/>
              </a:rPr>
              <a:t>PROBLEM DEFINITION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054055-A2E3-EE7E-02E6-E5BB082260D1}"/>
              </a:ext>
            </a:extLst>
          </p:cNvPr>
          <p:cNvGrpSpPr/>
          <p:nvPr/>
        </p:nvGrpSpPr>
        <p:grpSpPr>
          <a:xfrm>
            <a:off x="1881277" y="3771900"/>
            <a:ext cx="4114800" cy="5027246"/>
            <a:chOff x="783783" y="4312731"/>
            <a:chExt cx="4114800" cy="5027246"/>
          </a:xfrm>
        </p:grpSpPr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AA58264B-F9DA-EBE1-9DB1-1D8E6CE2C268}"/>
                </a:ext>
              </a:extLst>
            </p:cNvPr>
            <p:cNvSpPr/>
            <p:nvPr/>
          </p:nvSpPr>
          <p:spPr>
            <a:xfrm>
              <a:off x="783783" y="5700217"/>
              <a:ext cx="4114800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83783" y="4312731"/>
              <a:ext cx="2046741" cy="1516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dirty="0">
                  <a:solidFill>
                    <a:schemeClr val="bg1">
                      <a:lumMod val="85000"/>
                    </a:schemeClr>
                  </a:solidFill>
                  <a:latin typeface="Telegraf Bold"/>
                </a:rPr>
                <a:t>01.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63539" y="5736259"/>
              <a:ext cx="3657600" cy="4785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A500"/>
                  </a:solidFill>
                  <a:latin typeface="Montserrat Classic Bold"/>
                </a:rPr>
                <a:t>SECURITY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83783" y="6596777"/>
              <a:ext cx="4114800" cy="2743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Surge in inappropriate behavior, robberies, murders, and threats during home service appointments.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A63655B-D826-9ADB-CD64-88C48659F73B}"/>
              </a:ext>
            </a:extLst>
          </p:cNvPr>
          <p:cNvGrpSpPr/>
          <p:nvPr/>
        </p:nvGrpSpPr>
        <p:grpSpPr>
          <a:xfrm>
            <a:off x="7086599" y="3771900"/>
            <a:ext cx="4114801" cy="5027246"/>
            <a:chOff x="5146826" y="4312731"/>
            <a:chExt cx="4114801" cy="5027246"/>
          </a:xfrm>
        </p:grpSpPr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4CBBEE2F-F9E8-62C9-A4F9-4C91E5B8ED9D}"/>
                </a:ext>
              </a:extLst>
            </p:cNvPr>
            <p:cNvSpPr/>
            <p:nvPr/>
          </p:nvSpPr>
          <p:spPr>
            <a:xfrm>
              <a:off x="5146827" y="5700217"/>
              <a:ext cx="4114800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427208" y="5736259"/>
              <a:ext cx="3657600" cy="4785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A500"/>
                  </a:solidFill>
                  <a:latin typeface="Montserrat Classic Bold"/>
                </a:rPr>
                <a:t>VERIFICATION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146826" y="6596777"/>
              <a:ext cx="4114800" cy="2743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Lack of identity verification and accountability mechanisms in traditional hiring methods.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2AA27036-B371-E91C-E268-C5CBD5F0F9F3}"/>
                </a:ext>
              </a:extLst>
            </p:cNvPr>
            <p:cNvSpPr txBox="1"/>
            <p:nvPr/>
          </p:nvSpPr>
          <p:spPr>
            <a:xfrm>
              <a:off x="5146827" y="4312731"/>
              <a:ext cx="2046741" cy="1516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dirty="0">
                  <a:solidFill>
                    <a:schemeClr val="bg1">
                      <a:lumMod val="85000"/>
                    </a:schemeClr>
                  </a:solidFill>
                  <a:latin typeface="Telegraf Bold"/>
                </a:rPr>
                <a:t>02.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1B0A17-66DD-AA9C-E9B8-E619908FAAE2}"/>
              </a:ext>
            </a:extLst>
          </p:cNvPr>
          <p:cNvGrpSpPr/>
          <p:nvPr/>
        </p:nvGrpSpPr>
        <p:grpSpPr>
          <a:xfrm>
            <a:off x="12291922" y="3771900"/>
            <a:ext cx="4114801" cy="5027245"/>
            <a:chOff x="9339158" y="4312731"/>
            <a:chExt cx="4114801" cy="5027245"/>
          </a:xfrm>
        </p:grpSpPr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3423F49-29A4-1849-3DF0-CB1D27FF91F0}"/>
                </a:ext>
              </a:extLst>
            </p:cNvPr>
            <p:cNvSpPr/>
            <p:nvPr/>
          </p:nvSpPr>
          <p:spPr>
            <a:xfrm>
              <a:off x="9339159" y="5700217"/>
              <a:ext cx="4114800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618929" y="5736259"/>
              <a:ext cx="3657600" cy="478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A500"/>
                  </a:solidFill>
                  <a:latin typeface="Montserrat Classic Bold"/>
                </a:rPr>
                <a:t>RECOGNIZATION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339158" y="6596776"/>
              <a:ext cx="4114800" cy="2743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Urgent need for a secure system connecting customers with verified providers to ensure safety and transparency in service delivery.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C4CFC58A-AC25-255D-1554-AB2474F91D1B}"/>
                </a:ext>
              </a:extLst>
            </p:cNvPr>
            <p:cNvSpPr txBox="1"/>
            <p:nvPr/>
          </p:nvSpPr>
          <p:spPr>
            <a:xfrm>
              <a:off x="9339159" y="4312731"/>
              <a:ext cx="2046741" cy="1516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dirty="0">
                  <a:solidFill>
                    <a:schemeClr val="bg1">
                      <a:lumMod val="85000"/>
                    </a:schemeClr>
                  </a:solidFill>
                  <a:latin typeface="Telegraf Bold"/>
                </a:rPr>
                <a:t>03.</a:t>
              </a:r>
            </a:p>
          </p:txBody>
        </p:sp>
      </p:grpSp>
      <p:pic>
        <p:nvPicPr>
          <p:cNvPr id="2" name="Picture 1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F262AAE8-B59D-6E2A-87DC-EE6CB6C5C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8" y="8520206"/>
            <a:ext cx="4152097" cy="173551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F4BE087-684C-3C8D-C007-3961AE133F9F}"/>
              </a:ext>
            </a:extLst>
          </p:cNvPr>
          <p:cNvGrpSpPr/>
          <p:nvPr/>
        </p:nvGrpSpPr>
        <p:grpSpPr>
          <a:xfrm>
            <a:off x="18859500" y="4645681"/>
            <a:ext cx="6438900" cy="1835686"/>
            <a:chOff x="10934700" y="2261772"/>
            <a:chExt cx="6438900" cy="1835686"/>
          </a:xfrm>
        </p:grpSpPr>
        <p:sp>
          <p:nvSpPr>
            <p:cNvPr id="43" name="Rectangle 7">
              <a:extLst>
                <a:ext uri="{FF2B5EF4-FFF2-40B4-BE49-F238E27FC236}">
                  <a16:creationId xmlns:a16="http://schemas.microsoft.com/office/drawing/2014/main" id="{1C19A572-B40E-C309-06F2-A9884B2DC39F}"/>
                </a:ext>
              </a:extLst>
            </p:cNvPr>
            <p:cNvSpPr/>
            <p:nvPr/>
          </p:nvSpPr>
          <p:spPr>
            <a:xfrm>
              <a:off x="10934700" y="2261772"/>
              <a:ext cx="6438900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6">
              <a:extLst>
                <a:ext uri="{FF2B5EF4-FFF2-40B4-BE49-F238E27FC236}">
                  <a16:creationId xmlns:a16="http://schemas.microsoft.com/office/drawing/2014/main" id="{9297F5BC-9028-0DC0-BAA7-3B97711A7477}"/>
                </a:ext>
              </a:extLst>
            </p:cNvPr>
            <p:cNvSpPr txBox="1"/>
            <p:nvPr/>
          </p:nvSpPr>
          <p:spPr>
            <a:xfrm>
              <a:off x="11144250" y="2531361"/>
              <a:ext cx="6019800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Increasing reliance on home services due to changing lifestyles and urbanization.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0C107D-E8FA-76FF-3E42-444CA3ACB01D}"/>
              </a:ext>
            </a:extLst>
          </p:cNvPr>
          <p:cNvGrpSpPr/>
          <p:nvPr/>
        </p:nvGrpSpPr>
        <p:grpSpPr>
          <a:xfrm>
            <a:off x="27546300" y="4648816"/>
            <a:ext cx="6438900" cy="1835686"/>
            <a:chOff x="10934700" y="4648816"/>
            <a:chExt cx="6438900" cy="1835686"/>
          </a:xfrm>
        </p:grpSpPr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13769F1A-9981-8415-DADC-281645691FCA}"/>
                </a:ext>
              </a:extLst>
            </p:cNvPr>
            <p:cNvSpPr/>
            <p:nvPr/>
          </p:nvSpPr>
          <p:spPr>
            <a:xfrm>
              <a:off x="10934700" y="4648816"/>
              <a:ext cx="6438900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6">
              <a:extLst>
                <a:ext uri="{FF2B5EF4-FFF2-40B4-BE49-F238E27FC236}">
                  <a16:creationId xmlns:a16="http://schemas.microsoft.com/office/drawing/2014/main" id="{E1009FFF-67FC-FF18-0ACF-3349D1B096C1}"/>
                </a:ext>
              </a:extLst>
            </p:cNvPr>
            <p:cNvSpPr txBox="1"/>
            <p:nvPr/>
          </p:nvSpPr>
          <p:spPr>
            <a:xfrm>
              <a:off x="11144250" y="4918405"/>
              <a:ext cx="6019800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Growing concerns about safety and security in traditional service hiring practices.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29454D-4981-1FC2-C0EF-6AD239FA6719}"/>
              </a:ext>
            </a:extLst>
          </p:cNvPr>
          <p:cNvGrpSpPr/>
          <p:nvPr/>
        </p:nvGrpSpPr>
        <p:grpSpPr>
          <a:xfrm>
            <a:off x="19964401" y="7587219"/>
            <a:ext cx="6438899" cy="1835686"/>
            <a:chOff x="10933896" y="156498"/>
            <a:chExt cx="6438899" cy="1835686"/>
          </a:xfrm>
        </p:grpSpPr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CB1D8655-C320-9C50-7F0C-CD119F79449B}"/>
                </a:ext>
              </a:extLst>
            </p:cNvPr>
            <p:cNvSpPr/>
            <p:nvPr/>
          </p:nvSpPr>
          <p:spPr>
            <a:xfrm>
              <a:off x="10933896" y="156498"/>
              <a:ext cx="6438899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AC2AAE59-9248-E39A-01AF-E092CA651C79}"/>
                </a:ext>
              </a:extLst>
            </p:cNvPr>
            <p:cNvSpPr txBox="1"/>
            <p:nvPr/>
          </p:nvSpPr>
          <p:spPr>
            <a:xfrm>
              <a:off x="11143445" y="423646"/>
              <a:ext cx="6019800" cy="13013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Rise of digital platforms in other industries, highlighting the need for innovation in home services.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5CB9C2-263E-B3C5-F959-8410CDF04542}"/>
              </a:ext>
            </a:extLst>
          </p:cNvPr>
          <p:cNvGrpSpPr/>
          <p:nvPr/>
        </p:nvGrpSpPr>
        <p:grpSpPr>
          <a:xfrm>
            <a:off x="28841700" y="7587219"/>
            <a:ext cx="6438900" cy="1835686"/>
            <a:chOff x="10934700" y="7587219"/>
            <a:chExt cx="6438900" cy="1835686"/>
          </a:xfrm>
        </p:grpSpPr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D8E1F00E-9968-2044-038C-3E1B9C104EF8}"/>
                </a:ext>
              </a:extLst>
            </p:cNvPr>
            <p:cNvSpPr/>
            <p:nvPr/>
          </p:nvSpPr>
          <p:spPr>
            <a:xfrm>
              <a:off x="10934700" y="7587219"/>
              <a:ext cx="6438900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BE70771C-9369-338C-07B0-DA7347D2EA69}"/>
                </a:ext>
              </a:extLst>
            </p:cNvPr>
            <p:cNvSpPr txBox="1"/>
            <p:nvPr/>
          </p:nvSpPr>
          <p:spPr>
            <a:xfrm>
              <a:off x="11144250" y="7632387"/>
              <a:ext cx="6019800" cy="17453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Opportunity to enhance efficiency and convenience for both customers and service providers through technological solutions.</a:t>
              </a:r>
            </a:p>
          </p:txBody>
        </p:sp>
      </p:grpSp>
      <p:sp>
        <p:nvSpPr>
          <p:cNvPr id="8" name="Freeform 2">
            <a:extLst>
              <a:ext uri="{FF2B5EF4-FFF2-40B4-BE49-F238E27FC236}">
                <a16:creationId xmlns:a16="http://schemas.microsoft.com/office/drawing/2014/main" id="{6529CB3A-4442-42E8-E9DA-59066FB21D92}"/>
              </a:ext>
            </a:extLst>
          </p:cNvPr>
          <p:cNvSpPr/>
          <p:nvPr/>
        </p:nvSpPr>
        <p:spPr>
          <a:xfrm rot="16200000">
            <a:off x="142172" y="-4649294"/>
            <a:ext cx="7401997" cy="927185"/>
          </a:xfrm>
          <a:custGeom>
            <a:avLst/>
            <a:gdLst/>
            <a:ahLst/>
            <a:cxnLst/>
            <a:rect l="l" t="t" r="r" b="b"/>
            <a:pathLst>
              <a:path w="5442521" h="539349">
                <a:moveTo>
                  <a:pt x="0" y="0"/>
                </a:moveTo>
                <a:lnTo>
                  <a:pt x="5442521" y="0"/>
                </a:lnTo>
                <a:lnTo>
                  <a:pt x="5442521" y="539349"/>
                </a:lnTo>
                <a:lnTo>
                  <a:pt x="0" y="539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3263B206-1DC4-FE41-2DE2-E1F056A68DBF}"/>
              </a:ext>
            </a:extLst>
          </p:cNvPr>
          <p:cNvSpPr/>
          <p:nvPr/>
        </p:nvSpPr>
        <p:spPr>
          <a:xfrm rot="16200000">
            <a:off x="11632791" y="12922982"/>
            <a:ext cx="4468851" cy="393785"/>
          </a:xfrm>
          <a:custGeom>
            <a:avLst/>
            <a:gdLst/>
            <a:ahLst/>
            <a:cxnLst/>
            <a:rect l="l" t="t" r="r" b="b"/>
            <a:pathLst>
              <a:path w="5442521" h="539349">
                <a:moveTo>
                  <a:pt x="0" y="0"/>
                </a:moveTo>
                <a:lnTo>
                  <a:pt x="5442521" y="0"/>
                </a:lnTo>
                <a:lnTo>
                  <a:pt x="5442521" y="539349"/>
                </a:lnTo>
                <a:lnTo>
                  <a:pt x="0" y="539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F21128-DF95-71D4-E885-93B2F9A4EE05}"/>
              </a:ext>
            </a:extLst>
          </p:cNvPr>
          <p:cNvGrpSpPr/>
          <p:nvPr/>
        </p:nvGrpSpPr>
        <p:grpSpPr>
          <a:xfrm>
            <a:off x="14401800" y="13131643"/>
            <a:ext cx="3646448" cy="3213257"/>
            <a:chOff x="14691942" y="6619083"/>
            <a:chExt cx="3646448" cy="32132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52792D-3ECE-24E0-ABFC-149FE0A56D6C}"/>
                </a:ext>
              </a:extLst>
            </p:cNvPr>
            <p:cNvSpPr txBox="1"/>
            <p:nvPr/>
          </p:nvSpPr>
          <p:spPr>
            <a:xfrm>
              <a:off x="14691942" y="8152825"/>
              <a:ext cx="35960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rgbClr val="FFA500"/>
                  </a:solidFill>
                  <a:latin typeface="Bahnschrift SemiBold SemiConden" panose="020B0502040204020203" pitchFamily="34" charset="0"/>
                </a:rPr>
                <a:t>SEYONI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4BF460-FA33-9E32-CCFF-8C1B62C93DAE}"/>
                </a:ext>
              </a:extLst>
            </p:cNvPr>
            <p:cNvGrpSpPr/>
            <p:nvPr/>
          </p:nvGrpSpPr>
          <p:grpSpPr>
            <a:xfrm>
              <a:off x="15601764" y="6619083"/>
              <a:ext cx="1776413" cy="1685948"/>
              <a:chOff x="15392400" y="5419726"/>
              <a:chExt cx="1776413" cy="1685948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3F232E4-C01D-5A61-1380-194D259C61FB}"/>
                  </a:ext>
                </a:extLst>
              </p:cNvPr>
              <p:cNvSpPr/>
              <p:nvPr/>
            </p:nvSpPr>
            <p:spPr>
              <a:xfrm>
                <a:off x="15620393" y="5419726"/>
                <a:ext cx="1548420" cy="1685948"/>
              </a:xfrm>
              <a:custGeom>
                <a:avLst/>
                <a:gdLst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524 w 1514524"/>
                  <a:gd name="connsiteY0" fmla="*/ 1524000 h 1524000"/>
                  <a:gd name="connsiteX1" fmla="*/ 404861 w 1514524"/>
                  <a:gd name="connsiteY1" fmla="*/ 1504950 h 1524000"/>
                  <a:gd name="connsiteX2" fmla="*/ 190549 w 1514524"/>
                  <a:gd name="connsiteY2" fmla="*/ 1262063 h 1524000"/>
                  <a:gd name="connsiteX3" fmla="*/ 19099 w 1514524"/>
                  <a:gd name="connsiteY3" fmla="*/ 1062038 h 1524000"/>
                  <a:gd name="connsiteX4" fmla="*/ 49 w 1514524"/>
                  <a:gd name="connsiteY4" fmla="*/ 481013 h 1524000"/>
                  <a:gd name="connsiteX5" fmla="*/ 138161 w 1514524"/>
                  <a:gd name="connsiteY5" fmla="*/ 271463 h 1524000"/>
                  <a:gd name="connsiteX6" fmla="*/ 619174 w 1514524"/>
                  <a:gd name="connsiteY6" fmla="*/ 0 h 1524000"/>
                  <a:gd name="connsiteX7" fmla="*/ 604886 w 1514524"/>
                  <a:gd name="connsiteY7" fmla="*/ 733425 h 1524000"/>
                  <a:gd name="connsiteX8" fmla="*/ 462011 w 1514524"/>
                  <a:gd name="connsiteY8" fmla="*/ 771525 h 1524000"/>
                  <a:gd name="connsiteX9" fmla="*/ 438199 w 1514524"/>
                  <a:gd name="connsiteY9" fmla="*/ 1214438 h 1524000"/>
                  <a:gd name="connsiteX10" fmla="*/ 1514524 w 1514524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35355 w 1540280"/>
                  <a:gd name="connsiteY2" fmla="*/ 128111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4855 w 1540280"/>
                  <a:gd name="connsiteY1" fmla="*/ 1062038 h 1524000"/>
                  <a:gd name="connsiteX2" fmla="*/ 25805 w 1540280"/>
                  <a:gd name="connsiteY2" fmla="*/ 481013 h 1524000"/>
                  <a:gd name="connsiteX3" fmla="*/ 163917 w 1540280"/>
                  <a:gd name="connsiteY3" fmla="*/ 271463 h 1524000"/>
                  <a:gd name="connsiteX4" fmla="*/ 644930 w 1540280"/>
                  <a:gd name="connsiteY4" fmla="*/ 0 h 1524000"/>
                  <a:gd name="connsiteX5" fmla="*/ 630642 w 1540280"/>
                  <a:gd name="connsiteY5" fmla="*/ 733425 h 1524000"/>
                  <a:gd name="connsiteX6" fmla="*/ 487767 w 1540280"/>
                  <a:gd name="connsiteY6" fmla="*/ 771525 h 1524000"/>
                  <a:gd name="connsiteX7" fmla="*/ 463955 w 1540280"/>
                  <a:gd name="connsiteY7" fmla="*/ 1214438 h 1524000"/>
                  <a:gd name="connsiteX8" fmla="*/ 1540280 w 1540280"/>
                  <a:gd name="connsiteY8" fmla="*/ 1524000 h 1524000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85948"/>
                  <a:gd name="connsiteX1" fmla="*/ 44855 w 1540280"/>
                  <a:gd name="connsiteY1" fmla="*/ 1062038 h 1685948"/>
                  <a:gd name="connsiteX2" fmla="*/ 25805 w 1540280"/>
                  <a:gd name="connsiteY2" fmla="*/ 481013 h 1685948"/>
                  <a:gd name="connsiteX3" fmla="*/ 163917 w 1540280"/>
                  <a:gd name="connsiteY3" fmla="*/ 271463 h 1685948"/>
                  <a:gd name="connsiteX4" fmla="*/ 644930 w 1540280"/>
                  <a:gd name="connsiteY4" fmla="*/ 0 h 1685948"/>
                  <a:gd name="connsiteX5" fmla="*/ 630642 w 1540280"/>
                  <a:gd name="connsiteY5" fmla="*/ 733425 h 1685948"/>
                  <a:gd name="connsiteX6" fmla="*/ 487767 w 1540280"/>
                  <a:gd name="connsiteY6" fmla="*/ 771525 h 1685948"/>
                  <a:gd name="connsiteX7" fmla="*/ 463955 w 1540280"/>
                  <a:gd name="connsiteY7" fmla="*/ 1214438 h 1685948"/>
                  <a:gd name="connsiteX8" fmla="*/ 1540280 w 1540280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60819 w 1551432"/>
                  <a:gd name="connsiteY6" fmla="*/ 800100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51319 w 1551432"/>
                  <a:gd name="connsiteY5" fmla="*/ 757238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7799 w 1557799"/>
                  <a:gd name="connsiteY0" fmla="*/ 1524000 h 1685948"/>
                  <a:gd name="connsiteX1" fmla="*/ 62374 w 1557799"/>
                  <a:gd name="connsiteY1" fmla="*/ 1062038 h 1685948"/>
                  <a:gd name="connsiteX2" fmla="*/ 33799 w 1557799"/>
                  <a:gd name="connsiteY2" fmla="*/ 488156 h 1685948"/>
                  <a:gd name="connsiteX3" fmla="*/ 181436 w 1557799"/>
                  <a:gd name="connsiteY3" fmla="*/ 271463 h 1685948"/>
                  <a:gd name="connsiteX4" fmla="*/ 662449 w 1557799"/>
                  <a:gd name="connsiteY4" fmla="*/ 0 h 1685948"/>
                  <a:gd name="connsiteX5" fmla="*/ 648161 w 1557799"/>
                  <a:gd name="connsiteY5" fmla="*/ 750094 h 1685948"/>
                  <a:gd name="connsiteX6" fmla="*/ 500523 w 1557799"/>
                  <a:gd name="connsiteY6" fmla="*/ 790575 h 1685948"/>
                  <a:gd name="connsiteX7" fmla="*/ 483856 w 1557799"/>
                  <a:gd name="connsiteY7" fmla="*/ 1219200 h 1685948"/>
                  <a:gd name="connsiteX8" fmla="*/ 1557799 w 1557799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638782 w 1548420"/>
                  <a:gd name="connsiteY5" fmla="*/ 750094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670532 w 1548420"/>
                  <a:gd name="connsiteY5" fmla="*/ 743744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27682 w 1548420"/>
                  <a:gd name="connsiteY5" fmla="*/ 7342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37207 w 1548420"/>
                  <a:gd name="connsiteY5" fmla="*/ 74056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8420" h="1685948">
                    <a:moveTo>
                      <a:pt x="1548420" y="1524000"/>
                    </a:moveTo>
                    <a:cubicBezTo>
                      <a:pt x="1435708" y="1593851"/>
                      <a:pt x="589570" y="2039938"/>
                      <a:pt x="52995" y="1062038"/>
                    </a:cubicBezTo>
                    <a:cubicBezTo>
                      <a:pt x="-17649" y="844550"/>
                      <a:pt x="-7330" y="667544"/>
                      <a:pt x="24420" y="488156"/>
                    </a:cubicBezTo>
                    <a:cubicBezTo>
                      <a:pt x="41883" y="430212"/>
                      <a:pt x="68870" y="341313"/>
                      <a:pt x="172057" y="271463"/>
                    </a:cubicBezTo>
                    <a:cubicBezTo>
                      <a:pt x="308583" y="180975"/>
                      <a:pt x="492732" y="90488"/>
                      <a:pt x="653070" y="0"/>
                    </a:cubicBezTo>
                    <a:cubicBezTo>
                      <a:pt x="873732" y="144463"/>
                      <a:pt x="799120" y="542131"/>
                      <a:pt x="737207" y="740569"/>
                    </a:cubicBezTo>
                    <a:cubicBezTo>
                      <a:pt x="734825" y="741363"/>
                      <a:pt x="536389" y="761206"/>
                      <a:pt x="491144" y="790575"/>
                    </a:cubicBezTo>
                    <a:cubicBezTo>
                      <a:pt x="440343" y="866777"/>
                      <a:pt x="410976" y="1052512"/>
                      <a:pt x="474477" y="1219200"/>
                    </a:cubicBezTo>
                    <a:cubicBezTo>
                      <a:pt x="1157102" y="1784349"/>
                      <a:pt x="1275370" y="1387475"/>
                      <a:pt x="1548420" y="1524000"/>
                    </a:cubicBezTo>
                    <a:close/>
                  </a:path>
                </a:pathLst>
              </a:cu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0763DC9-98CB-0D4F-6E3B-CA737ABEB5ED}"/>
                  </a:ext>
                </a:extLst>
              </p:cNvPr>
              <p:cNvSpPr/>
              <p:nvPr/>
            </p:nvSpPr>
            <p:spPr>
              <a:xfrm flipH="1">
                <a:off x="15392400" y="5419726"/>
                <a:ext cx="1548420" cy="1685948"/>
              </a:xfrm>
              <a:custGeom>
                <a:avLst/>
                <a:gdLst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475 w 1514475"/>
                  <a:gd name="connsiteY0" fmla="*/ 1524000 h 1524000"/>
                  <a:gd name="connsiteX1" fmla="*/ 404812 w 1514475"/>
                  <a:gd name="connsiteY1" fmla="*/ 1504950 h 1524000"/>
                  <a:gd name="connsiteX2" fmla="*/ 190500 w 1514475"/>
                  <a:gd name="connsiteY2" fmla="*/ 1262063 h 1524000"/>
                  <a:gd name="connsiteX3" fmla="*/ 19050 w 1514475"/>
                  <a:gd name="connsiteY3" fmla="*/ 1062038 h 1524000"/>
                  <a:gd name="connsiteX4" fmla="*/ 0 w 1514475"/>
                  <a:gd name="connsiteY4" fmla="*/ 481013 h 1524000"/>
                  <a:gd name="connsiteX5" fmla="*/ 138112 w 1514475"/>
                  <a:gd name="connsiteY5" fmla="*/ 271463 h 1524000"/>
                  <a:gd name="connsiteX6" fmla="*/ 619125 w 1514475"/>
                  <a:gd name="connsiteY6" fmla="*/ 0 h 1524000"/>
                  <a:gd name="connsiteX7" fmla="*/ 604837 w 1514475"/>
                  <a:gd name="connsiteY7" fmla="*/ 733425 h 1524000"/>
                  <a:gd name="connsiteX8" fmla="*/ 461962 w 1514475"/>
                  <a:gd name="connsiteY8" fmla="*/ 771525 h 1524000"/>
                  <a:gd name="connsiteX9" fmla="*/ 438150 w 1514475"/>
                  <a:gd name="connsiteY9" fmla="*/ 1214438 h 1524000"/>
                  <a:gd name="connsiteX10" fmla="*/ 1514475 w 1514475"/>
                  <a:gd name="connsiteY10" fmla="*/ 1524000 h 1524000"/>
                  <a:gd name="connsiteX0" fmla="*/ 1514524 w 1514524"/>
                  <a:gd name="connsiteY0" fmla="*/ 1524000 h 1524000"/>
                  <a:gd name="connsiteX1" fmla="*/ 404861 w 1514524"/>
                  <a:gd name="connsiteY1" fmla="*/ 1504950 h 1524000"/>
                  <a:gd name="connsiteX2" fmla="*/ 190549 w 1514524"/>
                  <a:gd name="connsiteY2" fmla="*/ 1262063 h 1524000"/>
                  <a:gd name="connsiteX3" fmla="*/ 19099 w 1514524"/>
                  <a:gd name="connsiteY3" fmla="*/ 1062038 h 1524000"/>
                  <a:gd name="connsiteX4" fmla="*/ 49 w 1514524"/>
                  <a:gd name="connsiteY4" fmla="*/ 481013 h 1524000"/>
                  <a:gd name="connsiteX5" fmla="*/ 138161 w 1514524"/>
                  <a:gd name="connsiteY5" fmla="*/ 271463 h 1524000"/>
                  <a:gd name="connsiteX6" fmla="*/ 619174 w 1514524"/>
                  <a:gd name="connsiteY6" fmla="*/ 0 h 1524000"/>
                  <a:gd name="connsiteX7" fmla="*/ 604886 w 1514524"/>
                  <a:gd name="connsiteY7" fmla="*/ 733425 h 1524000"/>
                  <a:gd name="connsiteX8" fmla="*/ 462011 w 1514524"/>
                  <a:gd name="connsiteY8" fmla="*/ 771525 h 1524000"/>
                  <a:gd name="connsiteX9" fmla="*/ 438199 w 1514524"/>
                  <a:gd name="connsiteY9" fmla="*/ 1214438 h 1524000"/>
                  <a:gd name="connsiteX10" fmla="*/ 1514524 w 1514524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16305 w 1540280"/>
                  <a:gd name="connsiteY2" fmla="*/ 126206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235355 w 1540280"/>
                  <a:gd name="connsiteY2" fmla="*/ 1281113 h 1524000"/>
                  <a:gd name="connsiteX3" fmla="*/ 44855 w 1540280"/>
                  <a:gd name="connsiteY3" fmla="*/ 1062038 h 1524000"/>
                  <a:gd name="connsiteX4" fmla="*/ 25805 w 1540280"/>
                  <a:gd name="connsiteY4" fmla="*/ 481013 h 1524000"/>
                  <a:gd name="connsiteX5" fmla="*/ 163917 w 1540280"/>
                  <a:gd name="connsiteY5" fmla="*/ 271463 h 1524000"/>
                  <a:gd name="connsiteX6" fmla="*/ 644930 w 1540280"/>
                  <a:gd name="connsiteY6" fmla="*/ 0 h 1524000"/>
                  <a:gd name="connsiteX7" fmla="*/ 630642 w 1540280"/>
                  <a:gd name="connsiteY7" fmla="*/ 733425 h 1524000"/>
                  <a:gd name="connsiteX8" fmla="*/ 487767 w 1540280"/>
                  <a:gd name="connsiteY8" fmla="*/ 771525 h 1524000"/>
                  <a:gd name="connsiteX9" fmla="*/ 463955 w 1540280"/>
                  <a:gd name="connsiteY9" fmla="*/ 1214438 h 1524000"/>
                  <a:gd name="connsiteX10" fmla="*/ 1540280 w 1540280"/>
                  <a:gd name="connsiteY10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30617 w 1540280"/>
                  <a:gd name="connsiteY1" fmla="*/ 1504950 h 1524000"/>
                  <a:gd name="connsiteX2" fmla="*/ 44855 w 1540280"/>
                  <a:gd name="connsiteY2" fmla="*/ 1062038 h 1524000"/>
                  <a:gd name="connsiteX3" fmla="*/ 25805 w 1540280"/>
                  <a:gd name="connsiteY3" fmla="*/ 481013 h 1524000"/>
                  <a:gd name="connsiteX4" fmla="*/ 163917 w 1540280"/>
                  <a:gd name="connsiteY4" fmla="*/ 271463 h 1524000"/>
                  <a:gd name="connsiteX5" fmla="*/ 644930 w 1540280"/>
                  <a:gd name="connsiteY5" fmla="*/ 0 h 1524000"/>
                  <a:gd name="connsiteX6" fmla="*/ 630642 w 1540280"/>
                  <a:gd name="connsiteY6" fmla="*/ 733425 h 1524000"/>
                  <a:gd name="connsiteX7" fmla="*/ 487767 w 1540280"/>
                  <a:gd name="connsiteY7" fmla="*/ 771525 h 1524000"/>
                  <a:gd name="connsiteX8" fmla="*/ 463955 w 1540280"/>
                  <a:gd name="connsiteY8" fmla="*/ 1214438 h 1524000"/>
                  <a:gd name="connsiteX9" fmla="*/ 1540280 w 1540280"/>
                  <a:gd name="connsiteY9" fmla="*/ 1524000 h 1524000"/>
                  <a:gd name="connsiteX0" fmla="*/ 1540280 w 1540280"/>
                  <a:gd name="connsiteY0" fmla="*/ 1524000 h 1524000"/>
                  <a:gd name="connsiteX1" fmla="*/ 44855 w 1540280"/>
                  <a:gd name="connsiteY1" fmla="*/ 1062038 h 1524000"/>
                  <a:gd name="connsiteX2" fmla="*/ 25805 w 1540280"/>
                  <a:gd name="connsiteY2" fmla="*/ 481013 h 1524000"/>
                  <a:gd name="connsiteX3" fmla="*/ 163917 w 1540280"/>
                  <a:gd name="connsiteY3" fmla="*/ 271463 h 1524000"/>
                  <a:gd name="connsiteX4" fmla="*/ 644930 w 1540280"/>
                  <a:gd name="connsiteY4" fmla="*/ 0 h 1524000"/>
                  <a:gd name="connsiteX5" fmla="*/ 630642 w 1540280"/>
                  <a:gd name="connsiteY5" fmla="*/ 733425 h 1524000"/>
                  <a:gd name="connsiteX6" fmla="*/ 487767 w 1540280"/>
                  <a:gd name="connsiteY6" fmla="*/ 771525 h 1524000"/>
                  <a:gd name="connsiteX7" fmla="*/ 463955 w 1540280"/>
                  <a:gd name="connsiteY7" fmla="*/ 1214438 h 1524000"/>
                  <a:gd name="connsiteX8" fmla="*/ 1540280 w 1540280"/>
                  <a:gd name="connsiteY8" fmla="*/ 1524000 h 1524000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06415"/>
                  <a:gd name="connsiteX1" fmla="*/ 44855 w 1540280"/>
                  <a:gd name="connsiteY1" fmla="*/ 1062038 h 1606415"/>
                  <a:gd name="connsiteX2" fmla="*/ 25805 w 1540280"/>
                  <a:gd name="connsiteY2" fmla="*/ 481013 h 1606415"/>
                  <a:gd name="connsiteX3" fmla="*/ 163917 w 1540280"/>
                  <a:gd name="connsiteY3" fmla="*/ 271463 h 1606415"/>
                  <a:gd name="connsiteX4" fmla="*/ 644930 w 1540280"/>
                  <a:gd name="connsiteY4" fmla="*/ 0 h 1606415"/>
                  <a:gd name="connsiteX5" fmla="*/ 630642 w 1540280"/>
                  <a:gd name="connsiteY5" fmla="*/ 733425 h 1606415"/>
                  <a:gd name="connsiteX6" fmla="*/ 487767 w 1540280"/>
                  <a:gd name="connsiteY6" fmla="*/ 771525 h 1606415"/>
                  <a:gd name="connsiteX7" fmla="*/ 463955 w 1540280"/>
                  <a:gd name="connsiteY7" fmla="*/ 1214438 h 1606415"/>
                  <a:gd name="connsiteX8" fmla="*/ 1540280 w 1540280"/>
                  <a:gd name="connsiteY8" fmla="*/ 1524000 h 1606415"/>
                  <a:gd name="connsiteX0" fmla="*/ 1540280 w 1540280"/>
                  <a:gd name="connsiteY0" fmla="*/ 1524000 h 1685948"/>
                  <a:gd name="connsiteX1" fmla="*/ 44855 w 1540280"/>
                  <a:gd name="connsiteY1" fmla="*/ 1062038 h 1685948"/>
                  <a:gd name="connsiteX2" fmla="*/ 25805 w 1540280"/>
                  <a:gd name="connsiteY2" fmla="*/ 481013 h 1685948"/>
                  <a:gd name="connsiteX3" fmla="*/ 163917 w 1540280"/>
                  <a:gd name="connsiteY3" fmla="*/ 271463 h 1685948"/>
                  <a:gd name="connsiteX4" fmla="*/ 644930 w 1540280"/>
                  <a:gd name="connsiteY4" fmla="*/ 0 h 1685948"/>
                  <a:gd name="connsiteX5" fmla="*/ 630642 w 1540280"/>
                  <a:gd name="connsiteY5" fmla="*/ 733425 h 1685948"/>
                  <a:gd name="connsiteX6" fmla="*/ 487767 w 1540280"/>
                  <a:gd name="connsiteY6" fmla="*/ 771525 h 1685948"/>
                  <a:gd name="connsiteX7" fmla="*/ 463955 w 1540280"/>
                  <a:gd name="connsiteY7" fmla="*/ 1214438 h 1685948"/>
                  <a:gd name="connsiteX8" fmla="*/ 1540280 w 1540280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8919 w 1551432"/>
                  <a:gd name="connsiteY6" fmla="*/ 77152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60819 w 1551432"/>
                  <a:gd name="connsiteY6" fmla="*/ 800100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33425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51319 w 1551432"/>
                  <a:gd name="connsiteY5" fmla="*/ 757238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37032 w 1551432"/>
                  <a:gd name="connsiteY5" fmla="*/ 747713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5107 w 1551432"/>
                  <a:gd name="connsiteY7" fmla="*/ 1214438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1432 w 1551432"/>
                  <a:gd name="connsiteY0" fmla="*/ 1524000 h 1685948"/>
                  <a:gd name="connsiteX1" fmla="*/ 56007 w 1551432"/>
                  <a:gd name="connsiteY1" fmla="*/ 1062038 h 1685948"/>
                  <a:gd name="connsiteX2" fmla="*/ 36957 w 1551432"/>
                  <a:gd name="connsiteY2" fmla="*/ 481013 h 1685948"/>
                  <a:gd name="connsiteX3" fmla="*/ 175069 w 1551432"/>
                  <a:gd name="connsiteY3" fmla="*/ 271463 h 1685948"/>
                  <a:gd name="connsiteX4" fmla="*/ 656082 w 1551432"/>
                  <a:gd name="connsiteY4" fmla="*/ 0 h 1685948"/>
                  <a:gd name="connsiteX5" fmla="*/ 641794 w 1551432"/>
                  <a:gd name="connsiteY5" fmla="*/ 750094 h 1685948"/>
                  <a:gd name="connsiteX6" fmla="*/ 494156 w 1551432"/>
                  <a:gd name="connsiteY6" fmla="*/ 790575 h 1685948"/>
                  <a:gd name="connsiteX7" fmla="*/ 477489 w 1551432"/>
                  <a:gd name="connsiteY7" fmla="*/ 1219200 h 1685948"/>
                  <a:gd name="connsiteX8" fmla="*/ 1551432 w 1551432"/>
                  <a:gd name="connsiteY8" fmla="*/ 1524000 h 1685948"/>
                  <a:gd name="connsiteX0" fmla="*/ 1557799 w 1557799"/>
                  <a:gd name="connsiteY0" fmla="*/ 1524000 h 1685948"/>
                  <a:gd name="connsiteX1" fmla="*/ 62374 w 1557799"/>
                  <a:gd name="connsiteY1" fmla="*/ 1062038 h 1685948"/>
                  <a:gd name="connsiteX2" fmla="*/ 33799 w 1557799"/>
                  <a:gd name="connsiteY2" fmla="*/ 488156 h 1685948"/>
                  <a:gd name="connsiteX3" fmla="*/ 181436 w 1557799"/>
                  <a:gd name="connsiteY3" fmla="*/ 271463 h 1685948"/>
                  <a:gd name="connsiteX4" fmla="*/ 662449 w 1557799"/>
                  <a:gd name="connsiteY4" fmla="*/ 0 h 1685948"/>
                  <a:gd name="connsiteX5" fmla="*/ 648161 w 1557799"/>
                  <a:gd name="connsiteY5" fmla="*/ 750094 h 1685948"/>
                  <a:gd name="connsiteX6" fmla="*/ 500523 w 1557799"/>
                  <a:gd name="connsiteY6" fmla="*/ 790575 h 1685948"/>
                  <a:gd name="connsiteX7" fmla="*/ 483856 w 1557799"/>
                  <a:gd name="connsiteY7" fmla="*/ 1219200 h 1685948"/>
                  <a:gd name="connsiteX8" fmla="*/ 1557799 w 1557799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3204 w 1543204"/>
                  <a:gd name="connsiteY0" fmla="*/ 1524000 h 1685948"/>
                  <a:gd name="connsiteX1" fmla="*/ 47779 w 1543204"/>
                  <a:gd name="connsiteY1" fmla="*/ 1062038 h 1685948"/>
                  <a:gd name="connsiteX2" fmla="*/ 19204 w 1543204"/>
                  <a:gd name="connsiteY2" fmla="*/ 488156 h 1685948"/>
                  <a:gd name="connsiteX3" fmla="*/ 166841 w 1543204"/>
                  <a:gd name="connsiteY3" fmla="*/ 271463 h 1685948"/>
                  <a:gd name="connsiteX4" fmla="*/ 647854 w 1543204"/>
                  <a:gd name="connsiteY4" fmla="*/ 0 h 1685948"/>
                  <a:gd name="connsiteX5" fmla="*/ 633566 w 1543204"/>
                  <a:gd name="connsiteY5" fmla="*/ 750094 h 1685948"/>
                  <a:gd name="connsiteX6" fmla="*/ 485928 w 1543204"/>
                  <a:gd name="connsiteY6" fmla="*/ 790575 h 1685948"/>
                  <a:gd name="connsiteX7" fmla="*/ 469261 w 1543204"/>
                  <a:gd name="connsiteY7" fmla="*/ 1219200 h 1685948"/>
                  <a:gd name="connsiteX8" fmla="*/ 1543204 w 1543204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638782 w 1548420"/>
                  <a:gd name="connsiteY5" fmla="*/ 750094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53082 w 1548420"/>
                  <a:gd name="connsiteY5" fmla="*/ 7469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53082 w 1548420"/>
                  <a:gd name="connsiteY5" fmla="*/ 7469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  <a:gd name="connsiteX0" fmla="*/ 1548420 w 1548420"/>
                  <a:gd name="connsiteY0" fmla="*/ 1524000 h 1685948"/>
                  <a:gd name="connsiteX1" fmla="*/ 52995 w 1548420"/>
                  <a:gd name="connsiteY1" fmla="*/ 1062038 h 1685948"/>
                  <a:gd name="connsiteX2" fmla="*/ 24420 w 1548420"/>
                  <a:gd name="connsiteY2" fmla="*/ 488156 h 1685948"/>
                  <a:gd name="connsiteX3" fmla="*/ 172057 w 1548420"/>
                  <a:gd name="connsiteY3" fmla="*/ 271463 h 1685948"/>
                  <a:gd name="connsiteX4" fmla="*/ 653070 w 1548420"/>
                  <a:gd name="connsiteY4" fmla="*/ 0 h 1685948"/>
                  <a:gd name="connsiteX5" fmla="*/ 753082 w 1548420"/>
                  <a:gd name="connsiteY5" fmla="*/ 746919 h 1685948"/>
                  <a:gd name="connsiteX6" fmla="*/ 491144 w 1548420"/>
                  <a:gd name="connsiteY6" fmla="*/ 790575 h 1685948"/>
                  <a:gd name="connsiteX7" fmla="*/ 474477 w 1548420"/>
                  <a:gd name="connsiteY7" fmla="*/ 1219200 h 1685948"/>
                  <a:gd name="connsiteX8" fmla="*/ 1548420 w 1548420"/>
                  <a:gd name="connsiteY8" fmla="*/ 1524000 h 1685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8420" h="1685948">
                    <a:moveTo>
                      <a:pt x="1548420" y="1524000"/>
                    </a:moveTo>
                    <a:cubicBezTo>
                      <a:pt x="1435708" y="1593851"/>
                      <a:pt x="589570" y="2039938"/>
                      <a:pt x="52995" y="1062038"/>
                    </a:cubicBezTo>
                    <a:cubicBezTo>
                      <a:pt x="-17649" y="844550"/>
                      <a:pt x="-7330" y="667544"/>
                      <a:pt x="24420" y="488156"/>
                    </a:cubicBezTo>
                    <a:cubicBezTo>
                      <a:pt x="41883" y="430212"/>
                      <a:pt x="68870" y="341313"/>
                      <a:pt x="172057" y="271463"/>
                    </a:cubicBezTo>
                    <a:cubicBezTo>
                      <a:pt x="308583" y="180975"/>
                      <a:pt x="492732" y="90488"/>
                      <a:pt x="653070" y="0"/>
                    </a:cubicBezTo>
                    <a:cubicBezTo>
                      <a:pt x="1016607" y="271463"/>
                      <a:pt x="840395" y="472281"/>
                      <a:pt x="753082" y="746919"/>
                    </a:cubicBezTo>
                    <a:cubicBezTo>
                      <a:pt x="750700" y="747713"/>
                      <a:pt x="536389" y="761206"/>
                      <a:pt x="491144" y="790575"/>
                    </a:cubicBezTo>
                    <a:cubicBezTo>
                      <a:pt x="440343" y="866777"/>
                      <a:pt x="410976" y="1052512"/>
                      <a:pt x="474477" y="1219200"/>
                    </a:cubicBezTo>
                    <a:cubicBezTo>
                      <a:pt x="1157102" y="1784349"/>
                      <a:pt x="1275370" y="1387475"/>
                      <a:pt x="1548420" y="1524000"/>
                    </a:cubicBezTo>
                    <a:close/>
                  </a:path>
                </a:pathLst>
              </a:cu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ACDD87-8FBC-156C-A486-17130B51304C}"/>
                </a:ext>
              </a:extLst>
            </p:cNvPr>
            <p:cNvSpPr txBox="1"/>
            <p:nvPr/>
          </p:nvSpPr>
          <p:spPr>
            <a:xfrm>
              <a:off x="14742332" y="9432230"/>
              <a:ext cx="3596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pc="600" dirty="0">
                  <a:solidFill>
                    <a:srgbClr val="FFA500"/>
                  </a:solidFill>
                  <a:latin typeface="Bahnschrift SemiBold SemiConden" panose="020B0502040204020203" pitchFamily="34" charset="0"/>
                </a:rPr>
                <a:t>SERVE MADE SIMPLE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05C4F-926E-FA68-02E2-2320ECAC6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platform in a factory&#10;&#10;Description automatically generated">
            <a:extLst>
              <a:ext uri="{FF2B5EF4-FFF2-40B4-BE49-F238E27FC236}">
                <a16:creationId xmlns:a16="http://schemas.microsoft.com/office/drawing/2014/main" id="{3D693929-4A03-4178-AE25-D4444A01E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56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73" t="21335" b="34690"/>
          <a:stretch/>
        </p:blipFill>
        <p:spPr>
          <a:xfrm>
            <a:off x="-76200" y="1"/>
            <a:ext cx="18440400" cy="10286999"/>
          </a:xfrm>
          <a:prstGeom prst="rect">
            <a:avLst/>
          </a:prstGeom>
        </p:spPr>
      </p:pic>
      <p:pic>
        <p:nvPicPr>
          <p:cNvPr id="159" name="Picture 158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D6AE7003-EE3C-D928-1985-31F98A24A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-21013"/>
            <a:ext cx="4152097" cy="173551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47E6E4C-88AE-9370-3857-BF1250DE3AF5}"/>
              </a:ext>
            </a:extLst>
          </p:cNvPr>
          <p:cNvGrpSpPr/>
          <p:nvPr/>
        </p:nvGrpSpPr>
        <p:grpSpPr>
          <a:xfrm>
            <a:off x="3657600" y="4645681"/>
            <a:ext cx="6438900" cy="1835686"/>
            <a:chOff x="10934700" y="2261772"/>
            <a:chExt cx="6438900" cy="1835686"/>
          </a:xfrm>
        </p:grpSpPr>
        <p:sp>
          <p:nvSpPr>
            <p:cNvPr id="161" name="Rectangle 7">
              <a:extLst>
                <a:ext uri="{FF2B5EF4-FFF2-40B4-BE49-F238E27FC236}">
                  <a16:creationId xmlns:a16="http://schemas.microsoft.com/office/drawing/2014/main" id="{A6CD589D-4D19-FE55-F2DC-98954556C515}"/>
                </a:ext>
              </a:extLst>
            </p:cNvPr>
            <p:cNvSpPr/>
            <p:nvPr/>
          </p:nvSpPr>
          <p:spPr>
            <a:xfrm>
              <a:off x="10934700" y="2261772"/>
              <a:ext cx="6438900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TextBox 6">
              <a:extLst>
                <a:ext uri="{FF2B5EF4-FFF2-40B4-BE49-F238E27FC236}">
                  <a16:creationId xmlns:a16="http://schemas.microsoft.com/office/drawing/2014/main" id="{07A582B4-B2E0-0F34-3CEE-4E3AA2CFFA09}"/>
                </a:ext>
              </a:extLst>
            </p:cNvPr>
            <p:cNvSpPr txBox="1"/>
            <p:nvPr/>
          </p:nvSpPr>
          <p:spPr>
            <a:xfrm>
              <a:off x="11144250" y="2531361"/>
              <a:ext cx="6019800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Increasing reliance on home services due to changing lifestyles and urbanization.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FFCFEB-C499-B386-47A4-583AF334EDE0}"/>
              </a:ext>
            </a:extLst>
          </p:cNvPr>
          <p:cNvGrpSpPr/>
          <p:nvPr/>
        </p:nvGrpSpPr>
        <p:grpSpPr>
          <a:xfrm>
            <a:off x="10934700" y="4648816"/>
            <a:ext cx="6438900" cy="1835686"/>
            <a:chOff x="10934700" y="4648816"/>
            <a:chExt cx="6438900" cy="1835686"/>
          </a:xfrm>
        </p:grpSpPr>
        <p:sp>
          <p:nvSpPr>
            <p:cNvPr id="164" name="Rectangle 7">
              <a:extLst>
                <a:ext uri="{FF2B5EF4-FFF2-40B4-BE49-F238E27FC236}">
                  <a16:creationId xmlns:a16="http://schemas.microsoft.com/office/drawing/2014/main" id="{902A4DB3-E982-42A0-9859-B138CC0FABD0}"/>
                </a:ext>
              </a:extLst>
            </p:cNvPr>
            <p:cNvSpPr/>
            <p:nvPr/>
          </p:nvSpPr>
          <p:spPr>
            <a:xfrm>
              <a:off x="10934700" y="4648816"/>
              <a:ext cx="6438900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TextBox 6">
              <a:extLst>
                <a:ext uri="{FF2B5EF4-FFF2-40B4-BE49-F238E27FC236}">
                  <a16:creationId xmlns:a16="http://schemas.microsoft.com/office/drawing/2014/main" id="{0100B6C1-DA5A-B763-4CA1-B71CEA21357D}"/>
                </a:ext>
              </a:extLst>
            </p:cNvPr>
            <p:cNvSpPr txBox="1"/>
            <p:nvPr/>
          </p:nvSpPr>
          <p:spPr>
            <a:xfrm>
              <a:off x="11144250" y="4918405"/>
              <a:ext cx="6019800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Growing concerns about safety and security in traditional service hiring practices.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025846-85EA-8988-32FC-A7A84EF5A45A}"/>
              </a:ext>
            </a:extLst>
          </p:cNvPr>
          <p:cNvGrpSpPr/>
          <p:nvPr/>
        </p:nvGrpSpPr>
        <p:grpSpPr>
          <a:xfrm>
            <a:off x="3657601" y="7587219"/>
            <a:ext cx="6438899" cy="1835686"/>
            <a:chOff x="10933896" y="156498"/>
            <a:chExt cx="6438899" cy="1835686"/>
          </a:xfrm>
        </p:grpSpPr>
        <p:sp>
          <p:nvSpPr>
            <p:cNvPr id="167" name="Rectangle 7">
              <a:extLst>
                <a:ext uri="{FF2B5EF4-FFF2-40B4-BE49-F238E27FC236}">
                  <a16:creationId xmlns:a16="http://schemas.microsoft.com/office/drawing/2014/main" id="{A4300755-7173-2195-024C-1BEA28A76D96}"/>
                </a:ext>
              </a:extLst>
            </p:cNvPr>
            <p:cNvSpPr/>
            <p:nvPr/>
          </p:nvSpPr>
          <p:spPr>
            <a:xfrm>
              <a:off x="10933896" y="156498"/>
              <a:ext cx="6438899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6">
              <a:extLst>
                <a:ext uri="{FF2B5EF4-FFF2-40B4-BE49-F238E27FC236}">
                  <a16:creationId xmlns:a16="http://schemas.microsoft.com/office/drawing/2014/main" id="{2EBD0DEB-0A93-7119-B9F4-013387D8A51B}"/>
                </a:ext>
              </a:extLst>
            </p:cNvPr>
            <p:cNvSpPr txBox="1"/>
            <p:nvPr/>
          </p:nvSpPr>
          <p:spPr>
            <a:xfrm>
              <a:off x="11143445" y="423646"/>
              <a:ext cx="6019800" cy="13013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Rise of digital platforms in other industries, highlighting the need for innovation in home services.</a:t>
              </a:r>
            </a:p>
          </p:txBody>
        </p:sp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983CBCB0-2AC9-0AB4-CB0A-F2AF87F08A54}"/>
              </a:ext>
            </a:extLst>
          </p:cNvPr>
          <p:cNvSpPr txBox="1"/>
          <p:nvPr/>
        </p:nvSpPr>
        <p:spPr>
          <a:xfrm>
            <a:off x="631662" y="1001911"/>
            <a:ext cx="1034113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000" dirty="0">
                <a:solidFill>
                  <a:srgbClr val="FFFFFF"/>
                </a:solidFill>
                <a:latin typeface="Telegraf Bold"/>
              </a:rPr>
              <a:t>BACKGROUND &amp; MOTIVATION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0E5A4F-41C4-B44E-160E-D160918F07B6}"/>
              </a:ext>
            </a:extLst>
          </p:cNvPr>
          <p:cNvGrpSpPr/>
          <p:nvPr/>
        </p:nvGrpSpPr>
        <p:grpSpPr>
          <a:xfrm>
            <a:off x="10934700" y="7587219"/>
            <a:ext cx="6438900" cy="1835686"/>
            <a:chOff x="10934700" y="7587219"/>
            <a:chExt cx="6438900" cy="1835686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63C07239-F5C5-8DFD-1EE0-6BC3CE5D3878}"/>
                </a:ext>
              </a:extLst>
            </p:cNvPr>
            <p:cNvSpPr/>
            <p:nvPr/>
          </p:nvSpPr>
          <p:spPr>
            <a:xfrm>
              <a:off x="10934700" y="7587219"/>
              <a:ext cx="6438900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2FDC4FF-5C9A-9DDE-06FA-C9C2B7B77637}"/>
                </a:ext>
              </a:extLst>
            </p:cNvPr>
            <p:cNvSpPr txBox="1"/>
            <p:nvPr/>
          </p:nvSpPr>
          <p:spPr>
            <a:xfrm>
              <a:off x="11144250" y="7632387"/>
              <a:ext cx="6019800" cy="17453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Opportunity to enhance efficiency and convenience for both customers and service providers through technological solutions.</a:t>
              </a:r>
            </a:p>
          </p:txBody>
        </p:sp>
      </p:grpSp>
      <p:pic>
        <p:nvPicPr>
          <p:cNvPr id="172" name="Picture 171" descr="A person standing on a platform in a factory&#10;&#10;Description automatically generated">
            <a:extLst>
              <a:ext uri="{FF2B5EF4-FFF2-40B4-BE49-F238E27FC236}">
                <a16:creationId xmlns:a16="http://schemas.microsoft.com/office/drawing/2014/main" id="{AC684DC8-08FD-DC6B-C288-70EDEF394F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250" y1="38574" x2="34277" y2="37793"/>
                        <a14:foregroundMark x1="34277" y1="37793" x2="35449" y2="40039"/>
                        <a14:foregroundMark x1="35449" y1="40039" x2="33984" y2="41797"/>
                        <a14:foregroundMark x1="33984" y1="41797" x2="32617" y2="39258"/>
                        <a14:foregroundMark x1="32617" y1="43848" x2="30078" y2="47949"/>
                        <a14:foregroundMark x1="30078" y1="47949" x2="32129" y2="49902"/>
                        <a14:foregroundMark x1="32129" y1="49902" x2="33594" y2="45020"/>
                        <a14:foregroundMark x1="33594" y1="45020" x2="31348" y2="42871"/>
                        <a14:foregroundMark x1="35352" y1="48242" x2="38184" y2="49219"/>
                        <a14:foregroundMark x1="38024" y1="47914" x2="37836" y2="46377"/>
                        <a14:foregroundMark x1="37983" y1="46266" x2="38965" y2="49121"/>
                        <a14:foregroundMark x1="36816" y1="42871" x2="37256" y2="44149"/>
                        <a14:foregroundMark x1="38965" y1="49121" x2="37988" y2="50195"/>
                        <a14:foregroundMark x1="38770" y1="51172" x2="38379" y2="50000"/>
                        <a14:foregroundMark x1="37695" y1="50684" x2="38281" y2="51074"/>
                        <a14:foregroundMark x1="28223" y1="51074" x2="29102" y2="53027"/>
                        <a14:foregroundMark x1="29102" y1="53027" x2="32227" y2="55469"/>
                        <a14:foregroundMark x1="32227" y1="55469" x2="32129" y2="52832"/>
                        <a14:foregroundMark x1="32129" y1="52832" x2="31738" y2="52441"/>
                        <a14:foregroundMark x1="31250" y1="55469" x2="33984" y2="58887"/>
                        <a14:foregroundMark x1="33984" y1="58887" x2="33398" y2="56250"/>
                        <a14:foregroundMark x1="33398" y1="56250" x2="31348" y2="58301"/>
                        <a14:foregroundMark x1="31348" y1="58301" x2="31445" y2="58984"/>
                        <a14:foregroundMark x1="37891" y1="51270" x2="38574" y2="51367"/>
                        <a14:foregroundMark x1="35547" y1="39648" x2="35938" y2="40234"/>
                        <a14:foregroundMark x1="36804" y1="48658" x2="34863" y2="47363"/>
                        <a14:foregroundMark x1="36035" y1="48145" x2="35746" y2="47952"/>
                        <a14:foregroundMark x1="36426" y1="48145" x2="35938" y2="47807"/>
                        <a14:foregroundMark x1="39160" y1="48633" x2="39355" y2="49805"/>
                        <a14:foregroundMark x1="39258" y1="48633" x2="39453" y2="50879"/>
                        <a14:foregroundMark x1="39453" y1="50879" x2="39453" y2="50391"/>
                        <a14:foregroundMark x1="35352" y1="58301" x2="38281" y2="61230"/>
                        <a14:foregroundMark x1="35645" y1="58301" x2="39160" y2="61719"/>
                        <a14:foregroundMark x1="39160" y1="61719" x2="39160" y2="61816"/>
                        <a14:foregroundMark x1="35645" y1="57813" x2="35352" y2="54297"/>
                        <a14:foregroundMark x1="35254" y1="51758" x2="35645" y2="54395"/>
                        <a14:foregroundMark x1="35059" y1="58789" x2="37988" y2="62109"/>
                        <a14:foregroundMark x1="37988" y1="62109" x2="39453" y2="63086"/>
                        <a14:foregroundMark x1="38965" y1="62207" x2="41797" y2="64453"/>
                        <a14:foregroundMark x1="39453" y1="61914" x2="41504" y2="64063"/>
                        <a14:foregroundMark x1="41406" y1="63477" x2="42969" y2="65625"/>
                        <a14:foregroundMark x1="35742" y1="59668" x2="36816" y2="61816"/>
                        <a14:foregroundMark x1="36816" y1="61816" x2="39063" y2="64160"/>
                        <a14:foregroundMark x1="39063" y1="64160" x2="36328" y2="61230"/>
                        <a14:foregroundMark x1="36328" y1="61230" x2="33398" y2="62207"/>
                        <a14:foregroundMark x1="33398" y1="62207" x2="33105" y2="60059"/>
                        <a14:foregroundMark x1="33105" y1="60059" x2="32129" y2="59961"/>
                        <a14:foregroundMark x1="34603" y1="46147" x2="34473" y2="45801"/>
                        <a14:foregroundMark x1="34815" y1="45986" x2="34375" y2="45508"/>
                        <a14:foregroundMark x1="36621" y1="47949" x2="36264" y2="47561"/>
                        <a14:backgroundMark x1="44434" y1="20996" x2="49805" y2="27344"/>
                        <a14:backgroundMark x1="48535" y1="11523" x2="49121" y2="20898"/>
                        <a14:backgroundMark x1="49121" y1="20898" x2="60352" y2="45410"/>
                        <a14:backgroundMark x1="60352" y1="45410" x2="81543" y2="39648"/>
                        <a14:backgroundMark x1="81543" y1="39648" x2="75098" y2="13672"/>
                        <a14:backgroundMark x1="75098" y1="13672" x2="55762" y2="9766"/>
                        <a14:backgroundMark x1="55762" y1="9766" x2="49219" y2="13477"/>
                        <a14:backgroundMark x1="27246" y1="15430" x2="29102" y2="21973"/>
                        <a14:backgroundMark x1="29102" y1="21973" x2="69922" y2="56738"/>
                        <a14:backgroundMark x1="69922" y1="56738" x2="70117" y2="26270"/>
                        <a14:backgroundMark x1="70117" y1="26270" x2="42383" y2="2441"/>
                        <a14:backgroundMark x1="42383" y1="2441" x2="34277" y2="20508"/>
                        <a14:backgroundMark x1="34277" y1="20508" x2="36035" y2="26758"/>
                        <a14:backgroundMark x1="44824" y1="39453" x2="39446" y2="45411"/>
                        <a14:backgroundMark x1="37292" y1="64698" x2="36914" y2="70508"/>
                        <a14:backgroundMark x1="38116" y1="52021" x2="37725" y2="58026"/>
                        <a14:backgroundMark x1="36914" y1="70508" x2="69043" y2="69727"/>
                        <a14:backgroundMark x1="69043" y1="69727" x2="64551" y2="39844"/>
                        <a14:backgroundMark x1="64551" y1="39844" x2="42285" y2="41016"/>
                        <a14:backgroundMark x1="42285" y1="41016" x2="38470" y2="42573"/>
                        <a14:backgroundMark x1="35645" y1="44727" x2="35742" y2="44336"/>
                        <a14:backgroundMark x1="35645" y1="44531" x2="35449" y2="44531"/>
                        <a14:backgroundMark x1="35547" y1="44238" x2="36816" y2="45898"/>
                        <a14:backgroundMark x1="36816" y1="45898" x2="36133" y2="44824"/>
                        <a14:backgroundMark x1="36914" y1="45898" x2="36523" y2="45801"/>
                        <a14:backgroundMark x1="36523" y1="45703" x2="36621" y2="45898"/>
                        <a14:backgroundMark x1="35840" y1="45215" x2="37305" y2="46777"/>
                        <a14:backgroundMark x1="37305" y1="46777" x2="36426" y2="45117"/>
                      </a14:backgroundRemoval>
                    </a14:imgEffect>
                    <a14:imgEffect>
                      <a14:sharpenSoften amount="-9000"/>
                    </a14:imgEffect>
                    <a14:imgEffect>
                      <a14:brightnessContrast bright="-46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73" t="21245" b="34691"/>
          <a:stretch/>
        </p:blipFill>
        <p:spPr>
          <a:xfrm>
            <a:off x="-76200" y="-10506"/>
            <a:ext cx="18440400" cy="103080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6556E2-11C2-E4CA-9AA0-72E27F485769}"/>
              </a:ext>
            </a:extLst>
          </p:cNvPr>
          <p:cNvGrpSpPr/>
          <p:nvPr/>
        </p:nvGrpSpPr>
        <p:grpSpPr>
          <a:xfrm>
            <a:off x="19431000" y="3886200"/>
            <a:ext cx="9677400" cy="3009900"/>
            <a:chOff x="7086600" y="3886200"/>
            <a:chExt cx="9677400" cy="3009900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877D0898-33BE-32BA-9F6B-17314AFA8AB0}"/>
                </a:ext>
              </a:extLst>
            </p:cNvPr>
            <p:cNvSpPr/>
            <p:nvPr/>
          </p:nvSpPr>
          <p:spPr>
            <a:xfrm>
              <a:off x="7086600" y="3886200"/>
              <a:ext cx="9677400" cy="300990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5E861358-1420-9EE0-7C47-255E4D2BDE0D}"/>
                </a:ext>
              </a:extLst>
            </p:cNvPr>
            <p:cNvSpPr txBox="1"/>
            <p:nvPr/>
          </p:nvSpPr>
          <p:spPr>
            <a:xfrm>
              <a:off x="7277100" y="4269048"/>
              <a:ext cx="9296400" cy="2244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Montserrat Classic"/>
                </a:rPr>
                <a:t>To develop a synergistic platform for multifaceted service provision through innovative digitization and advanced IT enablement, with an unwavering focus on reliability and accountability.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B382B1-AC4A-0401-5F68-54C47C4C8630}"/>
              </a:ext>
            </a:extLst>
          </p:cNvPr>
          <p:cNvGrpSpPr/>
          <p:nvPr/>
        </p:nvGrpSpPr>
        <p:grpSpPr>
          <a:xfrm>
            <a:off x="1881277" y="-10020300"/>
            <a:ext cx="4114800" cy="5027246"/>
            <a:chOff x="783783" y="4312731"/>
            <a:chExt cx="4114800" cy="5027246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9960D84-AF34-D7F1-9729-67947377ECD0}"/>
                </a:ext>
              </a:extLst>
            </p:cNvPr>
            <p:cNvSpPr/>
            <p:nvPr/>
          </p:nvSpPr>
          <p:spPr>
            <a:xfrm>
              <a:off x="783783" y="5700217"/>
              <a:ext cx="4114800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7FD9A-67B2-F285-5DC6-B6A7883CAF90}"/>
                </a:ext>
              </a:extLst>
            </p:cNvPr>
            <p:cNvSpPr txBox="1"/>
            <p:nvPr/>
          </p:nvSpPr>
          <p:spPr>
            <a:xfrm>
              <a:off x="783783" y="4312731"/>
              <a:ext cx="2046741" cy="1516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dirty="0">
                  <a:solidFill>
                    <a:schemeClr val="bg1">
                      <a:lumMod val="85000"/>
                    </a:schemeClr>
                  </a:solidFill>
                  <a:latin typeface="Telegraf Bold"/>
                </a:rPr>
                <a:t>01.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8C82857A-0B26-1F91-56CE-5D13C1155803}"/>
                </a:ext>
              </a:extLst>
            </p:cNvPr>
            <p:cNvSpPr txBox="1"/>
            <p:nvPr/>
          </p:nvSpPr>
          <p:spPr>
            <a:xfrm>
              <a:off x="1063539" y="5736259"/>
              <a:ext cx="3657600" cy="4785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A500"/>
                  </a:solidFill>
                  <a:latin typeface="Montserrat Classic Bold"/>
                </a:rPr>
                <a:t>SECURITY</a:t>
              </a:r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91E4B0E0-DFF3-4F06-E724-591673A8C587}"/>
                </a:ext>
              </a:extLst>
            </p:cNvPr>
            <p:cNvSpPr txBox="1"/>
            <p:nvPr/>
          </p:nvSpPr>
          <p:spPr>
            <a:xfrm>
              <a:off x="783783" y="6596777"/>
              <a:ext cx="4114800" cy="2743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Surge in inappropriate behavior, robberies, murders, and threats during home service appointments.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49E975-B12D-1045-4F5E-F4744E9561D8}"/>
              </a:ext>
            </a:extLst>
          </p:cNvPr>
          <p:cNvGrpSpPr/>
          <p:nvPr/>
        </p:nvGrpSpPr>
        <p:grpSpPr>
          <a:xfrm>
            <a:off x="7086599" y="-7962900"/>
            <a:ext cx="4114801" cy="5027246"/>
            <a:chOff x="5146826" y="4312731"/>
            <a:chExt cx="4114801" cy="5027246"/>
          </a:xfrm>
        </p:grpSpPr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91A91A55-690D-0574-C8EA-B5C982F5A794}"/>
                </a:ext>
              </a:extLst>
            </p:cNvPr>
            <p:cNvSpPr/>
            <p:nvPr/>
          </p:nvSpPr>
          <p:spPr>
            <a:xfrm>
              <a:off x="5146827" y="5700217"/>
              <a:ext cx="4114800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E7EE2450-C07D-F1E3-EDD2-242A774B6076}"/>
                </a:ext>
              </a:extLst>
            </p:cNvPr>
            <p:cNvSpPr txBox="1"/>
            <p:nvPr/>
          </p:nvSpPr>
          <p:spPr>
            <a:xfrm>
              <a:off x="5427208" y="5736259"/>
              <a:ext cx="3657600" cy="4785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A500"/>
                  </a:solidFill>
                  <a:latin typeface="Montserrat Classic Bold"/>
                </a:rPr>
                <a:t>VERIFICATION</a:t>
              </a:r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8B97AE89-6A44-1DC2-49C4-33F9578AC655}"/>
                </a:ext>
              </a:extLst>
            </p:cNvPr>
            <p:cNvSpPr txBox="1"/>
            <p:nvPr/>
          </p:nvSpPr>
          <p:spPr>
            <a:xfrm>
              <a:off x="5146826" y="6596777"/>
              <a:ext cx="4114800" cy="2743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Lack of identity verification and accountability mechanisms in traditional hiring methods.</a:t>
              </a:r>
            </a:p>
          </p:txBody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C5DA271E-5122-C269-1FBD-980EFBC22D6F}"/>
                </a:ext>
              </a:extLst>
            </p:cNvPr>
            <p:cNvSpPr txBox="1"/>
            <p:nvPr/>
          </p:nvSpPr>
          <p:spPr>
            <a:xfrm>
              <a:off x="5146827" y="4312731"/>
              <a:ext cx="2046741" cy="1516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dirty="0">
                  <a:solidFill>
                    <a:schemeClr val="bg1">
                      <a:lumMod val="85000"/>
                    </a:schemeClr>
                  </a:solidFill>
                  <a:latin typeface="Telegraf Bold"/>
                </a:rPr>
                <a:t>02.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BD5BB0-BF14-1702-5BCC-1B2A75B3AD9E}"/>
              </a:ext>
            </a:extLst>
          </p:cNvPr>
          <p:cNvGrpSpPr/>
          <p:nvPr/>
        </p:nvGrpSpPr>
        <p:grpSpPr>
          <a:xfrm>
            <a:off x="12291922" y="-6515100"/>
            <a:ext cx="4114801" cy="5027245"/>
            <a:chOff x="9339158" y="4312731"/>
            <a:chExt cx="4114801" cy="5027245"/>
          </a:xfrm>
        </p:grpSpPr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4587576D-11D9-F42A-2D40-92C40AB27780}"/>
                </a:ext>
              </a:extLst>
            </p:cNvPr>
            <p:cNvSpPr/>
            <p:nvPr/>
          </p:nvSpPr>
          <p:spPr>
            <a:xfrm>
              <a:off x="9339159" y="5700217"/>
              <a:ext cx="4114800" cy="59853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2246372-5E3E-0B23-B049-BD9293B44D8F}"/>
                </a:ext>
              </a:extLst>
            </p:cNvPr>
            <p:cNvSpPr txBox="1"/>
            <p:nvPr/>
          </p:nvSpPr>
          <p:spPr>
            <a:xfrm>
              <a:off x="9618929" y="5736259"/>
              <a:ext cx="3657600" cy="478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A500"/>
                  </a:solidFill>
                  <a:latin typeface="Montserrat Classic Bold"/>
                </a:rPr>
                <a:t>RECOGNIZATION</a:t>
              </a:r>
            </a:p>
          </p:txBody>
        </p:sp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51DE8BEF-BD50-ED7D-72E8-F79CB2B1FDB1}"/>
                </a:ext>
              </a:extLst>
            </p:cNvPr>
            <p:cNvSpPr txBox="1"/>
            <p:nvPr/>
          </p:nvSpPr>
          <p:spPr>
            <a:xfrm>
              <a:off x="9339158" y="6596776"/>
              <a:ext cx="4114800" cy="2743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Urgent need for a secure system connecting customers with verified providers to ensure safety and transparency in service delivery.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348D3952-212A-E204-F58C-CFBA7C5F673C}"/>
                </a:ext>
              </a:extLst>
            </p:cNvPr>
            <p:cNvSpPr txBox="1"/>
            <p:nvPr/>
          </p:nvSpPr>
          <p:spPr>
            <a:xfrm>
              <a:off x="9339159" y="4312731"/>
              <a:ext cx="2046741" cy="1516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dirty="0">
                  <a:solidFill>
                    <a:schemeClr val="bg1">
                      <a:lumMod val="85000"/>
                    </a:schemeClr>
                  </a:solidFill>
                  <a:latin typeface="Telegraf Bold"/>
                </a:rPr>
                <a:t>03.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41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A39AB-BEA3-DB12-061A-E0EEEC022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holding a bow and arrow&#10;&#10;Description automatically generated">
            <a:extLst>
              <a:ext uri="{FF2B5EF4-FFF2-40B4-BE49-F238E27FC236}">
                <a16:creationId xmlns:a16="http://schemas.microsoft.com/office/drawing/2014/main" id="{8A82A262-CC39-368E-640D-BE6BAFECA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3F143D4-5191-F99D-0468-7F018F20630F}"/>
              </a:ext>
            </a:extLst>
          </p:cNvPr>
          <p:cNvSpPr txBox="1"/>
          <p:nvPr/>
        </p:nvSpPr>
        <p:spPr>
          <a:xfrm>
            <a:off x="7543800" y="1184816"/>
            <a:ext cx="8359938" cy="151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Telegraf Bold"/>
              </a:rPr>
              <a:t>AIM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EC1DBE-89D3-788B-71E1-DF88950ED321}"/>
              </a:ext>
            </a:extLst>
          </p:cNvPr>
          <p:cNvGrpSpPr/>
          <p:nvPr/>
        </p:nvGrpSpPr>
        <p:grpSpPr>
          <a:xfrm>
            <a:off x="7086600" y="3886200"/>
            <a:ext cx="9677400" cy="3009900"/>
            <a:chOff x="7086600" y="3886200"/>
            <a:chExt cx="9677400" cy="3009900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926AB6-C8D0-EC4C-6671-69B76A27ADCD}"/>
                </a:ext>
              </a:extLst>
            </p:cNvPr>
            <p:cNvSpPr/>
            <p:nvPr/>
          </p:nvSpPr>
          <p:spPr>
            <a:xfrm>
              <a:off x="7086600" y="3886200"/>
              <a:ext cx="9677400" cy="300990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E8256AD-70DF-FBA3-2D9B-F861A6A6E560}"/>
                </a:ext>
              </a:extLst>
            </p:cNvPr>
            <p:cNvSpPr txBox="1"/>
            <p:nvPr/>
          </p:nvSpPr>
          <p:spPr>
            <a:xfrm>
              <a:off x="7277100" y="4269048"/>
              <a:ext cx="9296400" cy="2244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Montserrat Classic"/>
                </a:rPr>
                <a:t>To develop a synergistic platform for multifaceted service provision through innovative digitization and advanced IT enablement, with an unwavering focus on reliability and accountability.</a:t>
              </a:r>
            </a:p>
          </p:txBody>
        </p:sp>
      </p:grpSp>
      <p:pic>
        <p:nvPicPr>
          <p:cNvPr id="2" name="Picture 1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2CEC8871-8D04-BE43-07D2-503D6C3E8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-21013"/>
            <a:ext cx="4152097" cy="17355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CAA6E4D-C909-E997-AEC4-47795C25639F}"/>
              </a:ext>
            </a:extLst>
          </p:cNvPr>
          <p:cNvGrpSpPr/>
          <p:nvPr/>
        </p:nvGrpSpPr>
        <p:grpSpPr>
          <a:xfrm>
            <a:off x="438390" y="10895877"/>
            <a:ext cx="7200419" cy="1619290"/>
            <a:chOff x="8077198" y="1553143"/>
            <a:chExt cx="7200419" cy="1619290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2566FF8-E37B-4F9E-C70D-D6F921FCB07C}"/>
                </a:ext>
              </a:extLst>
            </p:cNvPr>
            <p:cNvSpPr/>
            <p:nvPr/>
          </p:nvSpPr>
          <p:spPr>
            <a:xfrm>
              <a:off x="8077198" y="1553143"/>
              <a:ext cx="7200419" cy="161929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E43F9FC3-7BCA-9CB9-03F8-658A9E886698}"/>
                </a:ext>
              </a:extLst>
            </p:cNvPr>
            <p:cNvSpPr txBox="1"/>
            <p:nvPr/>
          </p:nvSpPr>
          <p:spPr>
            <a:xfrm>
              <a:off x="8232522" y="1714534"/>
              <a:ext cx="6889774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Provide a convenient and reliable method for users to find and hire verified service providers.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2ED660-E606-CE78-C640-A0B163BDD01C}"/>
              </a:ext>
            </a:extLst>
          </p:cNvPr>
          <p:cNvGrpSpPr/>
          <p:nvPr/>
        </p:nvGrpSpPr>
        <p:grpSpPr>
          <a:xfrm>
            <a:off x="438391" y="15253865"/>
            <a:ext cx="7200418" cy="1619290"/>
            <a:chOff x="8077198" y="8278654"/>
            <a:chExt cx="7200418" cy="1619290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0A22EC49-A7BC-CA8E-BB92-A32B82988057}"/>
                </a:ext>
              </a:extLst>
            </p:cNvPr>
            <p:cNvSpPr/>
            <p:nvPr/>
          </p:nvSpPr>
          <p:spPr>
            <a:xfrm>
              <a:off x="8077198" y="8278654"/>
              <a:ext cx="7200418" cy="161929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ACB1B04-6A7E-B4B9-BF6F-1718B38A0E26}"/>
                </a:ext>
              </a:extLst>
            </p:cNvPr>
            <p:cNvSpPr txBox="1"/>
            <p:nvPr/>
          </p:nvSpPr>
          <p:spPr>
            <a:xfrm>
              <a:off x="8232521" y="8440045"/>
              <a:ext cx="6889773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Improve safety for both service seekers and providers with an emergency assistance feature.</a:t>
              </a:r>
            </a:p>
          </p:txBody>
        </p:sp>
      </p:grpSp>
      <p:sp>
        <p:nvSpPr>
          <p:cNvPr id="13" name="Rectangle 7">
            <a:extLst>
              <a:ext uri="{FF2B5EF4-FFF2-40B4-BE49-F238E27FC236}">
                <a16:creationId xmlns:a16="http://schemas.microsoft.com/office/drawing/2014/main" id="{19436207-07A0-E92D-9F54-47F4A6738B6B}"/>
              </a:ext>
            </a:extLst>
          </p:cNvPr>
          <p:cNvSpPr/>
          <p:nvPr/>
        </p:nvSpPr>
        <p:spPr>
          <a:xfrm>
            <a:off x="8077200" y="17030700"/>
            <a:ext cx="7200420" cy="1619290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97261">
                <a:moveTo>
                  <a:pt x="542925" y="9525"/>
                </a:moveTo>
                <a:lnTo>
                  <a:pt x="7696200" y="0"/>
                </a:lnTo>
                <a:lnTo>
                  <a:pt x="7686675" y="749586"/>
                </a:lnTo>
                <a:lnTo>
                  <a:pt x="7058026" y="1187736"/>
                </a:lnTo>
                <a:lnTo>
                  <a:pt x="0" y="1197261"/>
                </a:lnTo>
                <a:lnTo>
                  <a:pt x="9525" y="520986"/>
                </a:lnTo>
                <a:lnTo>
                  <a:pt x="542925" y="9525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B4BDCB9D-85CD-DD25-CC64-8B79CF7B5B7C}"/>
              </a:ext>
            </a:extLst>
          </p:cNvPr>
          <p:cNvSpPr/>
          <p:nvPr/>
        </p:nvSpPr>
        <p:spPr>
          <a:xfrm>
            <a:off x="8077195" y="12572277"/>
            <a:ext cx="7200421" cy="1619290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97261">
                <a:moveTo>
                  <a:pt x="542925" y="9525"/>
                </a:moveTo>
                <a:lnTo>
                  <a:pt x="7696200" y="0"/>
                </a:lnTo>
                <a:lnTo>
                  <a:pt x="7686675" y="749586"/>
                </a:lnTo>
                <a:lnTo>
                  <a:pt x="7058026" y="1187736"/>
                </a:lnTo>
                <a:lnTo>
                  <a:pt x="0" y="1197261"/>
                </a:lnTo>
                <a:lnTo>
                  <a:pt x="9525" y="520986"/>
                </a:lnTo>
                <a:lnTo>
                  <a:pt x="542925" y="9525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429EFCD4-3773-95FD-C7BB-F86EF7D0AA9A}"/>
              </a:ext>
            </a:extLst>
          </p:cNvPr>
          <p:cNvSpPr txBox="1"/>
          <p:nvPr/>
        </p:nvSpPr>
        <p:spPr>
          <a:xfrm>
            <a:off x="8232522" y="17416511"/>
            <a:ext cx="6889774" cy="84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 Classic"/>
              </a:rPr>
              <a:t>Creating user-friendly UI designs to enhance the user experience.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4FF93511-6261-C364-F8D7-DF2B2457BF27}"/>
              </a:ext>
            </a:extLst>
          </p:cNvPr>
          <p:cNvSpPr txBox="1"/>
          <p:nvPr/>
        </p:nvSpPr>
        <p:spPr>
          <a:xfrm>
            <a:off x="8232518" y="12733668"/>
            <a:ext cx="6889774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 Classic"/>
              </a:rPr>
              <a:t>Boost transparency and fortify security by integrating GPS tracking into service transactions.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7C23F0-A040-AA6D-6127-71DD14AF1316}"/>
              </a:ext>
            </a:extLst>
          </p:cNvPr>
          <p:cNvGrpSpPr/>
          <p:nvPr/>
        </p:nvGrpSpPr>
        <p:grpSpPr>
          <a:xfrm>
            <a:off x="-14325600" y="4645681"/>
            <a:ext cx="6438900" cy="1835686"/>
            <a:chOff x="10934700" y="2261772"/>
            <a:chExt cx="6438900" cy="1835686"/>
          </a:xfrm>
        </p:grpSpPr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9FBE3429-E290-20B5-E49C-EF91250EAAA7}"/>
                </a:ext>
              </a:extLst>
            </p:cNvPr>
            <p:cNvSpPr/>
            <p:nvPr/>
          </p:nvSpPr>
          <p:spPr>
            <a:xfrm>
              <a:off x="10934700" y="2261772"/>
              <a:ext cx="6438900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BEF39B7B-3816-AEFB-2751-488A52A3A1CF}"/>
                </a:ext>
              </a:extLst>
            </p:cNvPr>
            <p:cNvSpPr txBox="1"/>
            <p:nvPr/>
          </p:nvSpPr>
          <p:spPr>
            <a:xfrm>
              <a:off x="11144250" y="2531361"/>
              <a:ext cx="6019800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Increasing reliance on home services due to changing lifestyles and urbanization.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D2794D-327A-51CF-3695-366F6AEB4502}"/>
              </a:ext>
            </a:extLst>
          </p:cNvPr>
          <p:cNvGrpSpPr/>
          <p:nvPr/>
        </p:nvGrpSpPr>
        <p:grpSpPr>
          <a:xfrm>
            <a:off x="-7048500" y="4648816"/>
            <a:ext cx="6438900" cy="1835686"/>
            <a:chOff x="10934700" y="4648816"/>
            <a:chExt cx="6438900" cy="1835686"/>
          </a:xfrm>
        </p:grpSpPr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E7159896-631B-F618-01F6-E95D3124CECA}"/>
                </a:ext>
              </a:extLst>
            </p:cNvPr>
            <p:cNvSpPr/>
            <p:nvPr/>
          </p:nvSpPr>
          <p:spPr>
            <a:xfrm>
              <a:off x="10934700" y="4648816"/>
              <a:ext cx="6438900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BAAB8909-3E5F-45F4-C39D-04A8059B2CAB}"/>
                </a:ext>
              </a:extLst>
            </p:cNvPr>
            <p:cNvSpPr txBox="1"/>
            <p:nvPr/>
          </p:nvSpPr>
          <p:spPr>
            <a:xfrm>
              <a:off x="11144250" y="4918405"/>
              <a:ext cx="6019800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Growing concerns about safety and security in traditional service hiring practices.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A362E3-7614-D836-7ADB-B5F8FE20CB47}"/>
              </a:ext>
            </a:extLst>
          </p:cNvPr>
          <p:cNvGrpSpPr/>
          <p:nvPr/>
        </p:nvGrpSpPr>
        <p:grpSpPr>
          <a:xfrm>
            <a:off x="-17068800" y="7587219"/>
            <a:ext cx="6438899" cy="1835686"/>
            <a:chOff x="10933896" y="156498"/>
            <a:chExt cx="6438899" cy="1835686"/>
          </a:xfrm>
        </p:grpSpPr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997DC9C0-9F4D-E2D9-331D-D1288BB58810}"/>
                </a:ext>
              </a:extLst>
            </p:cNvPr>
            <p:cNvSpPr/>
            <p:nvPr/>
          </p:nvSpPr>
          <p:spPr>
            <a:xfrm>
              <a:off x="10933896" y="156498"/>
              <a:ext cx="6438899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6">
              <a:extLst>
                <a:ext uri="{FF2B5EF4-FFF2-40B4-BE49-F238E27FC236}">
                  <a16:creationId xmlns:a16="http://schemas.microsoft.com/office/drawing/2014/main" id="{F5E850E8-257F-EE15-FF35-6D4C7C4A06D1}"/>
                </a:ext>
              </a:extLst>
            </p:cNvPr>
            <p:cNvSpPr txBox="1"/>
            <p:nvPr/>
          </p:nvSpPr>
          <p:spPr>
            <a:xfrm>
              <a:off x="11143445" y="423646"/>
              <a:ext cx="6019800" cy="13013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Rise of digital platforms in other industries, highlighting the need for innovation in home services.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A40C1B7-B426-7B44-C896-EA20EB3EA447}"/>
              </a:ext>
            </a:extLst>
          </p:cNvPr>
          <p:cNvGrpSpPr/>
          <p:nvPr/>
        </p:nvGrpSpPr>
        <p:grpSpPr>
          <a:xfrm>
            <a:off x="-9791701" y="7587219"/>
            <a:ext cx="6438900" cy="1835686"/>
            <a:chOff x="10934700" y="7587219"/>
            <a:chExt cx="6438900" cy="1835686"/>
          </a:xfrm>
        </p:grpSpPr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471CBD0A-CB86-29F4-5E78-DF874858E566}"/>
                </a:ext>
              </a:extLst>
            </p:cNvPr>
            <p:cNvSpPr/>
            <p:nvPr/>
          </p:nvSpPr>
          <p:spPr>
            <a:xfrm>
              <a:off x="10934700" y="7587219"/>
              <a:ext cx="6438900" cy="1835686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2C42BA6C-FE25-8C36-53DB-62AC8E8A11FA}"/>
                </a:ext>
              </a:extLst>
            </p:cNvPr>
            <p:cNvSpPr txBox="1"/>
            <p:nvPr/>
          </p:nvSpPr>
          <p:spPr>
            <a:xfrm>
              <a:off x="11144250" y="7632387"/>
              <a:ext cx="6019800" cy="17453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Opportunity to enhance efficiency and convenience for both customers and service providers through technological solutions.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78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308456" y="9204442"/>
            <a:ext cx="204674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Nourd Semi-Bold"/>
              </a:rPr>
              <a:t>Borcelle</a:t>
            </a:r>
          </a:p>
        </p:txBody>
      </p:sp>
      <p:sp>
        <p:nvSpPr>
          <p:cNvPr id="7" name="Freeform 7"/>
          <p:cNvSpPr/>
          <p:nvPr/>
        </p:nvSpPr>
        <p:spPr>
          <a:xfrm>
            <a:off x="817477" y="9351506"/>
            <a:ext cx="331118" cy="352936"/>
          </a:xfrm>
          <a:custGeom>
            <a:avLst/>
            <a:gdLst/>
            <a:ahLst/>
            <a:cxnLst/>
            <a:rect l="l" t="t" r="r" b="b"/>
            <a:pathLst>
              <a:path w="331118" h="352936">
                <a:moveTo>
                  <a:pt x="0" y="0"/>
                </a:moveTo>
                <a:lnTo>
                  <a:pt x="331118" y="0"/>
                </a:lnTo>
                <a:lnTo>
                  <a:pt x="331118" y="352937"/>
                </a:lnTo>
                <a:lnTo>
                  <a:pt x="0" y="35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29F565-E6DF-623E-EE5A-44A19945AE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8288000" cy="10286999"/>
          </a:xfrm>
          <a:prstGeom prst="rect">
            <a:avLst/>
          </a:prstGeom>
        </p:spPr>
      </p:pic>
      <p:pic>
        <p:nvPicPr>
          <p:cNvPr id="2" name="Picture 1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B1E37A65-136B-CA91-7FCA-96FE8EA5B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89" y="-107159"/>
            <a:ext cx="4152097" cy="17355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83036" y="1036131"/>
            <a:ext cx="8359938" cy="151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Telegraf Bold"/>
              </a:rPr>
              <a:t>OBJECTIVES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7FE830-CAD2-02D8-E20D-818CE78D9E2D}"/>
              </a:ext>
            </a:extLst>
          </p:cNvPr>
          <p:cNvGrpSpPr/>
          <p:nvPr/>
        </p:nvGrpSpPr>
        <p:grpSpPr>
          <a:xfrm>
            <a:off x="438390" y="3653416"/>
            <a:ext cx="7200419" cy="1619290"/>
            <a:chOff x="8077198" y="1553143"/>
            <a:chExt cx="7200419" cy="1619290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DA5F3593-89AC-F93F-15FD-108DD9A33910}"/>
                </a:ext>
              </a:extLst>
            </p:cNvPr>
            <p:cNvSpPr/>
            <p:nvPr/>
          </p:nvSpPr>
          <p:spPr>
            <a:xfrm>
              <a:off x="8077198" y="1553143"/>
              <a:ext cx="7200419" cy="161929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232522" y="1714534"/>
              <a:ext cx="6889774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Provide a convenient and reliable method for users to find and hire verified service providers.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56654AE-B3AC-4D95-7AB6-F11DC33095AE}"/>
              </a:ext>
            </a:extLst>
          </p:cNvPr>
          <p:cNvGrpSpPr/>
          <p:nvPr/>
        </p:nvGrpSpPr>
        <p:grpSpPr>
          <a:xfrm>
            <a:off x="438391" y="6335004"/>
            <a:ext cx="7200418" cy="1619290"/>
            <a:chOff x="8077198" y="8278654"/>
            <a:chExt cx="7200418" cy="161929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4559A1BE-4A6D-9167-448E-4A038BE9B19F}"/>
                </a:ext>
              </a:extLst>
            </p:cNvPr>
            <p:cNvSpPr/>
            <p:nvPr/>
          </p:nvSpPr>
          <p:spPr>
            <a:xfrm>
              <a:off x="8077198" y="8278654"/>
              <a:ext cx="7200418" cy="161929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77D24E09-395E-9091-B58D-6E2A39115626}"/>
                </a:ext>
              </a:extLst>
            </p:cNvPr>
            <p:cNvSpPr txBox="1"/>
            <p:nvPr/>
          </p:nvSpPr>
          <p:spPr>
            <a:xfrm>
              <a:off x="8232521" y="8440045"/>
              <a:ext cx="6889773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Improve safety for both service seekers and providers with an emergency assistance feature.</a:t>
              </a:r>
            </a:p>
          </p:txBody>
        </p:sp>
      </p:grpSp>
      <p:sp>
        <p:nvSpPr>
          <p:cNvPr id="25" name="Rectangle 7">
            <a:extLst>
              <a:ext uri="{FF2B5EF4-FFF2-40B4-BE49-F238E27FC236}">
                <a16:creationId xmlns:a16="http://schemas.microsoft.com/office/drawing/2014/main" id="{409FD205-DC5D-2DDE-DB94-A4630A4918EE}"/>
              </a:ext>
            </a:extLst>
          </p:cNvPr>
          <p:cNvSpPr/>
          <p:nvPr/>
        </p:nvSpPr>
        <p:spPr>
          <a:xfrm>
            <a:off x="8077200" y="6340149"/>
            <a:ext cx="7200420" cy="1619290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97261">
                <a:moveTo>
                  <a:pt x="542925" y="9525"/>
                </a:moveTo>
                <a:lnTo>
                  <a:pt x="7696200" y="0"/>
                </a:lnTo>
                <a:lnTo>
                  <a:pt x="7686675" y="749586"/>
                </a:lnTo>
                <a:lnTo>
                  <a:pt x="7058026" y="1187736"/>
                </a:lnTo>
                <a:lnTo>
                  <a:pt x="0" y="1197261"/>
                </a:lnTo>
                <a:lnTo>
                  <a:pt x="9525" y="520986"/>
                </a:lnTo>
                <a:lnTo>
                  <a:pt x="542925" y="9525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DECC9B03-3A70-6486-D8FD-DF9A1101D7E6}"/>
              </a:ext>
            </a:extLst>
          </p:cNvPr>
          <p:cNvSpPr/>
          <p:nvPr/>
        </p:nvSpPr>
        <p:spPr>
          <a:xfrm>
            <a:off x="8077195" y="3653416"/>
            <a:ext cx="7200421" cy="1619290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97261">
                <a:moveTo>
                  <a:pt x="542925" y="9525"/>
                </a:moveTo>
                <a:lnTo>
                  <a:pt x="7696200" y="0"/>
                </a:lnTo>
                <a:lnTo>
                  <a:pt x="7686675" y="749586"/>
                </a:lnTo>
                <a:lnTo>
                  <a:pt x="7058026" y="1187736"/>
                </a:lnTo>
                <a:lnTo>
                  <a:pt x="0" y="1197261"/>
                </a:lnTo>
                <a:lnTo>
                  <a:pt x="9525" y="520986"/>
                </a:lnTo>
                <a:lnTo>
                  <a:pt x="542925" y="9525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lmber">
            <a:extLst>
              <a:ext uri="{FF2B5EF4-FFF2-40B4-BE49-F238E27FC236}">
                <a16:creationId xmlns:a16="http://schemas.microsoft.com/office/drawing/2014/main" id="{36B96566-D02E-E8A0-63FA-C1899B23F1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806" l="10000" r="94047">
                        <a14:foregroundMark x1="90313" y1="30472" x2="93313" y2="40306"/>
                        <a14:foregroundMark x1="93313" y1="40306" x2="90563" y2="36361"/>
                        <a14:foregroundMark x1="90563" y1="36361" x2="89609" y2="32444"/>
                        <a14:foregroundMark x1="86984" y1="15806" x2="83281" y2="16500"/>
                        <a14:foregroundMark x1="83281" y1="16500" x2="83016" y2="19194"/>
                        <a14:foregroundMark x1="79359" y1="38806" x2="85875" y2="23556"/>
                        <a14:foregroundMark x1="85875" y1="23556" x2="85875" y2="23556"/>
                        <a14:foregroundMark x1="85313" y1="21444" x2="80719" y2="33861"/>
                        <a14:foregroundMark x1="80719" y1="33861" x2="80719" y2="33861"/>
                        <a14:foregroundMark x1="86672" y1="31194" x2="88891" y2="26389"/>
                        <a14:foregroundMark x1="88891" y1="26389" x2="88891" y2="26389"/>
                        <a14:foregroundMark x1="89438" y1="29917" x2="85563" y2="17361"/>
                        <a14:foregroundMark x1="85563" y1="17361" x2="85563" y2="17361"/>
                        <a14:foregroundMark x1="89125" y1="55167" x2="90391" y2="55028"/>
                        <a14:foregroundMark x1="91422" y1="35833" x2="94047" y2="51639"/>
                        <a14:foregroundMark x1="94047" y1="51639" x2="94047" y2="51639"/>
                        <a14:foregroundMark x1="78969" y1="94806" x2="80797" y2="79861"/>
                      </a14:backgroundRemoval>
                    </a14:imgEffect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7FFB587B-CA9B-AD98-E0D8-19393C203B3E}"/>
              </a:ext>
            </a:extLst>
          </p:cNvPr>
          <p:cNvSpPr txBox="1"/>
          <p:nvPr/>
        </p:nvSpPr>
        <p:spPr>
          <a:xfrm>
            <a:off x="8232522" y="6725960"/>
            <a:ext cx="6889774" cy="84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 Classic"/>
              </a:rPr>
              <a:t>Creating user-friendly UI designs to enhance the user experience.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A93FAB1F-B817-9609-B11C-58719B53EB0E}"/>
              </a:ext>
            </a:extLst>
          </p:cNvPr>
          <p:cNvSpPr txBox="1"/>
          <p:nvPr/>
        </p:nvSpPr>
        <p:spPr>
          <a:xfrm>
            <a:off x="8232518" y="3814807"/>
            <a:ext cx="6889774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 Classic"/>
              </a:rPr>
              <a:t>Boost transparency and fortify security by integrating GPS tracking into service transactions.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2A0A5B-1795-01BA-0C34-D5014324DE11}"/>
              </a:ext>
            </a:extLst>
          </p:cNvPr>
          <p:cNvGrpSpPr/>
          <p:nvPr/>
        </p:nvGrpSpPr>
        <p:grpSpPr>
          <a:xfrm>
            <a:off x="-10744200" y="3886200"/>
            <a:ext cx="9677400" cy="3009900"/>
            <a:chOff x="7086600" y="3886200"/>
            <a:chExt cx="9677400" cy="3009900"/>
          </a:xfrm>
        </p:grpSpPr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CC1C9F37-2365-81B6-FE7A-1CE757BCBDA0}"/>
                </a:ext>
              </a:extLst>
            </p:cNvPr>
            <p:cNvSpPr/>
            <p:nvPr/>
          </p:nvSpPr>
          <p:spPr>
            <a:xfrm>
              <a:off x="7086600" y="3886200"/>
              <a:ext cx="9677400" cy="300990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91DB9939-73BF-9FC8-C0E4-1F0C753F88E0}"/>
                </a:ext>
              </a:extLst>
            </p:cNvPr>
            <p:cNvSpPr txBox="1"/>
            <p:nvPr/>
          </p:nvSpPr>
          <p:spPr>
            <a:xfrm>
              <a:off x="7277100" y="4269048"/>
              <a:ext cx="9296400" cy="22442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3000" dirty="0">
                  <a:solidFill>
                    <a:srgbClr val="FFFFFF"/>
                  </a:solidFill>
                  <a:latin typeface="Montserrat Classic"/>
                </a:rPr>
                <a:t>To develop a synergistic platform for multifaceted service provision through innovative digitization and advanced IT enablement, with an unwavering focus on reliability and accountability.</a:t>
              </a:r>
            </a:p>
          </p:txBody>
        </p:sp>
      </p:grpSp>
      <p:sp>
        <p:nvSpPr>
          <p:cNvPr id="48" name="AutoShape 2">
            <a:extLst>
              <a:ext uri="{FF2B5EF4-FFF2-40B4-BE49-F238E27FC236}">
                <a16:creationId xmlns:a16="http://schemas.microsoft.com/office/drawing/2014/main" id="{F7D8D9EF-6507-3A45-88A0-76CA42017FB1}"/>
              </a:ext>
            </a:extLst>
          </p:cNvPr>
          <p:cNvSpPr/>
          <p:nvPr/>
        </p:nvSpPr>
        <p:spPr>
          <a:xfrm flipH="1">
            <a:off x="2895599" y="17335947"/>
            <a:ext cx="13027589" cy="28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5C6FAEF3-F5AD-7653-55D6-9CCEE1E82A38}"/>
              </a:ext>
            </a:extLst>
          </p:cNvPr>
          <p:cNvSpPr/>
          <p:nvPr/>
        </p:nvSpPr>
        <p:spPr>
          <a:xfrm>
            <a:off x="15923231" y="15110512"/>
            <a:ext cx="2" cy="1230426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4">
            <a:extLst>
              <a:ext uri="{FF2B5EF4-FFF2-40B4-BE49-F238E27FC236}">
                <a16:creationId xmlns:a16="http://schemas.microsoft.com/office/drawing/2014/main" id="{E5351DE0-528D-6057-8DDA-4D77AFF31F85}"/>
              </a:ext>
            </a:extLst>
          </p:cNvPr>
          <p:cNvSpPr/>
          <p:nvPr/>
        </p:nvSpPr>
        <p:spPr>
          <a:xfrm flipV="1">
            <a:off x="9810346" y="14505934"/>
            <a:ext cx="4750426" cy="2957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5">
            <a:extLst>
              <a:ext uri="{FF2B5EF4-FFF2-40B4-BE49-F238E27FC236}">
                <a16:creationId xmlns:a16="http://schemas.microsoft.com/office/drawing/2014/main" id="{5FF0F332-44BA-4F02-E3BB-ABB651BC685B}"/>
              </a:ext>
            </a:extLst>
          </p:cNvPr>
          <p:cNvSpPr/>
          <p:nvPr/>
        </p:nvSpPr>
        <p:spPr>
          <a:xfrm>
            <a:off x="9275000" y="17476028"/>
            <a:ext cx="0" cy="171832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2" name="Group 9">
            <a:extLst>
              <a:ext uri="{FF2B5EF4-FFF2-40B4-BE49-F238E27FC236}">
                <a16:creationId xmlns:a16="http://schemas.microsoft.com/office/drawing/2014/main" id="{8AAA7FAF-73A3-B8A9-8EDE-D9BB46B6FAB5}"/>
              </a:ext>
            </a:extLst>
          </p:cNvPr>
          <p:cNvGrpSpPr/>
          <p:nvPr/>
        </p:nvGrpSpPr>
        <p:grpSpPr>
          <a:xfrm>
            <a:off x="9144526" y="17215080"/>
            <a:ext cx="260949" cy="260949"/>
            <a:chOff x="0" y="0"/>
            <a:chExt cx="812800" cy="812800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C969554-806E-AF2D-C3AA-A57B6B02B5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E597FD3E-E506-60C3-5F36-9DD6A9A7CA0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9"/>
                </a:lnSpc>
              </a:pPr>
              <a:endParaRPr/>
            </a:p>
          </p:txBody>
        </p:sp>
      </p:grpSp>
      <p:grpSp>
        <p:nvGrpSpPr>
          <p:cNvPr id="55" name="Group 18">
            <a:extLst>
              <a:ext uri="{FF2B5EF4-FFF2-40B4-BE49-F238E27FC236}">
                <a16:creationId xmlns:a16="http://schemas.microsoft.com/office/drawing/2014/main" id="{C8272967-74B0-5006-EBA8-1AF9913671C5}"/>
              </a:ext>
            </a:extLst>
          </p:cNvPr>
          <p:cNvGrpSpPr/>
          <p:nvPr/>
        </p:nvGrpSpPr>
        <p:grpSpPr>
          <a:xfrm>
            <a:off x="9158480" y="19150117"/>
            <a:ext cx="233040" cy="233040"/>
            <a:chOff x="0" y="0"/>
            <a:chExt cx="812800" cy="812800"/>
          </a:xfrm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48FAECD4-1031-EFBE-2604-6C2DC0AE8C4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20">
              <a:extLst>
                <a:ext uri="{FF2B5EF4-FFF2-40B4-BE49-F238E27FC236}">
                  <a16:creationId xmlns:a16="http://schemas.microsoft.com/office/drawing/2014/main" id="{53536A8F-8FC4-7E56-DEA4-E1F458E060B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9"/>
                </a:lnSpc>
              </a:pPr>
              <a:endParaRPr/>
            </a:p>
          </p:txBody>
        </p:sp>
      </p:grpSp>
      <p:grpSp>
        <p:nvGrpSpPr>
          <p:cNvPr id="58" name="Group 27">
            <a:extLst>
              <a:ext uri="{FF2B5EF4-FFF2-40B4-BE49-F238E27FC236}">
                <a16:creationId xmlns:a16="http://schemas.microsoft.com/office/drawing/2014/main" id="{D580B900-4C07-EBBE-3ADA-4AED521E378F}"/>
              </a:ext>
            </a:extLst>
          </p:cNvPr>
          <p:cNvGrpSpPr/>
          <p:nvPr/>
        </p:nvGrpSpPr>
        <p:grpSpPr>
          <a:xfrm>
            <a:off x="15177944" y="16193700"/>
            <a:ext cx="1461144" cy="2284658"/>
            <a:chOff x="0" y="0"/>
            <a:chExt cx="1948192" cy="3046210"/>
          </a:xfrm>
        </p:grpSpPr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9D5916ED-1764-B229-CDAE-ED3B8141773D}"/>
                </a:ext>
              </a:extLst>
            </p:cNvPr>
            <p:cNvSpPr/>
            <p:nvPr/>
          </p:nvSpPr>
          <p:spPr>
            <a:xfrm>
              <a:off x="132902" y="0"/>
              <a:ext cx="1560886" cy="2032050"/>
            </a:xfrm>
            <a:custGeom>
              <a:avLst/>
              <a:gdLst/>
              <a:ahLst/>
              <a:cxnLst/>
              <a:rect l="l" t="t" r="r" b="b"/>
              <a:pathLst>
                <a:path w="1560886" h="2032050">
                  <a:moveTo>
                    <a:pt x="0" y="0"/>
                  </a:moveTo>
                  <a:lnTo>
                    <a:pt x="1560886" y="0"/>
                  </a:lnTo>
                  <a:lnTo>
                    <a:pt x="1560886" y="2032050"/>
                  </a:lnTo>
                  <a:lnTo>
                    <a:pt x="0" y="2032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b="-290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EF259271-0E75-7091-0318-73E37327B2AE}"/>
                </a:ext>
              </a:extLst>
            </p:cNvPr>
            <p:cNvSpPr txBox="1"/>
            <p:nvPr/>
          </p:nvSpPr>
          <p:spPr>
            <a:xfrm>
              <a:off x="0" y="2117584"/>
              <a:ext cx="1948192" cy="928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8"/>
                </a:lnSpc>
              </a:pPr>
              <a:r>
                <a:rPr lang="en-US" sz="2020">
                  <a:solidFill>
                    <a:srgbClr val="FFFFFF"/>
                  </a:solidFill>
                  <a:latin typeface="Canva Sans Bold"/>
                </a:rPr>
                <a:t>SERVICE PROVIDER</a:t>
              </a:r>
            </a:p>
          </p:txBody>
        </p:sp>
      </p:grpSp>
      <p:grpSp>
        <p:nvGrpSpPr>
          <p:cNvPr id="61" name="Group 30">
            <a:extLst>
              <a:ext uri="{FF2B5EF4-FFF2-40B4-BE49-F238E27FC236}">
                <a16:creationId xmlns:a16="http://schemas.microsoft.com/office/drawing/2014/main" id="{25F5C2A9-CD2E-C43E-BA89-F5B4CB2EBCE4}"/>
              </a:ext>
            </a:extLst>
          </p:cNvPr>
          <p:cNvGrpSpPr/>
          <p:nvPr/>
        </p:nvGrpSpPr>
        <p:grpSpPr>
          <a:xfrm>
            <a:off x="1801111" y="16258855"/>
            <a:ext cx="1521466" cy="2284658"/>
            <a:chOff x="0" y="0"/>
            <a:chExt cx="2028621" cy="3046210"/>
          </a:xfrm>
        </p:grpSpPr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C8C42C53-9921-25D8-8CFC-12844286E293}"/>
                </a:ext>
              </a:extLst>
            </p:cNvPr>
            <p:cNvSpPr/>
            <p:nvPr/>
          </p:nvSpPr>
          <p:spPr>
            <a:xfrm>
              <a:off x="0" y="0"/>
              <a:ext cx="2028621" cy="2028621"/>
            </a:xfrm>
            <a:custGeom>
              <a:avLst/>
              <a:gdLst/>
              <a:ahLst/>
              <a:cxnLst/>
              <a:rect l="l" t="t" r="r" b="b"/>
              <a:pathLst>
                <a:path w="2028621" h="2028621">
                  <a:moveTo>
                    <a:pt x="0" y="0"/>
                  </a:moveTo>
                  <a:lnTo>
                    <a:pt x="2028621" y="0"/>
                  </a:lnTo>
                  <a:lnTo>
                    <a:pt x="2028621" y="2028621"/>
                  </a:lnTo>
                  <a:lnTo>
                    <a:pt x="0" y="2028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19D7CF95-DDB5-EF40-B527-AFF1399993B9}"/>
                </a:ext>
              </a:extLst>
            </p:cNvPr>
            <p:cNvSpPr txBox="1"/>
            <p:nvPr/>
          </p:nvSpPr>
          <p:spPr>
            <a:xfrm>
              <a:off x="120481" y="2142921"/>
              <a:ext cx="1787659" cy="903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sz="1984">
                  <a:solidFill>
                    <a:srgbClr val="FFFFFF"/>
                  </a:solidFill>
                  <a:latin typeface="Canva Sans Bold"/>
                </a:rPr>
                <a:t>SERVICE SEEKER</a:t>
              </a:r>
            </a:p>
          </p:txBody>
        </p:sp>
      </p:grpSp>
      <p:sp>
        <p:nvSpPr>
          <p:cNvPr id="64" name="TextBox 33">
            <a:extLst>
              <a:ext uri="{FF2B5EF4-FFF2-40B4-BE49-F238E27FC236}">
                <a16:creationId xmlns:a16="http://schemas.microsoft.com/office/drawing/2014/main" id="{35F720A2-6720-772E-5348-24E4206EC3A4}"/>
              </a:ext>
            </a:extLst>
          </p:cNvPr>
          <p:cNvSpPr txBox="1"/>
          <p:nvPr/>
        </p:nvSpPr>
        <p:spPr>
          <a:xfrm>
            <a:off x="14173200" y="18540157"/>
            <a:ext cx="3273773" cy="226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Plumbing Service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Painting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House Cleaning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Gardening &amp; Landscaping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Appliance Repair Service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Pest Control Services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Security Camera Service </a:t>
            </a:r>
          </a:p>
        </p:txBody>
      </p:sp>
      <p:sp>
        <p:nvSpPr>
          <p:cNvPr id="65" name="AutoShape 34">
            <a:extLst>
              <a:ext uri="{FF2B5EF4-FFF2-40B4-BE49-F238E27FC236}">
                <a16:creationId xmlns:a16="http://schemas.microsoft.com/office/drawing/2014/main" id="{EEBD4A63-2B0E-A438-B282-14C7933E4DD0}"/>
              </a:ext>
            </a:extLst>
          </p:cNvPr>
          <p:cNvSpPr/>
          <p:nvPr/>
        </p:nvSpPr>
        <p:spPr>
          <a:xfrm>
            <a:off x="2561844" y="15078227"/>
            <a:ext cx="0" cy="1211861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6" name="AutoShape 35">
            <a:extLst>
              <a:ext uri="{FF2B5EF4-FFF2-40B4-BE49-F238E27FC236}">
                <a16:creationId xmlns:a16="http://schemas.microsoft.com/office/drawing/2014/main" id="{4D5B35F6-BD61-5A85-11A9-E2538C9A57A4}"/>
              </a:ext>
            </a:extLst>
          </p:cNvPr>
          <p:cNvSpPr/>
          <p:nvPr/>
        </p:nvSpPr>
        <p:spPr>
          <a:xfrm flipH="1">
            <a:off x="3924041" y="14535480"/>
            <a:ext cx="4793680" cy="28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41FFFDC-F4A6-A7ED-DAB7-DCDFFD05F74C}"/>
              </a:ext>
            </a:extLst>
          </p:cNvPr>
          <p:cNvGrpSpPr/>
          <p:nvPr/>
        </p:nvGrpSpPr>
        <p:grpSpPr>
          <a:xfrm>
            <a:off x="14570812" y="13915223"/>
            <a:ext cx="2704842" cy="1170898"/>
            <a:chOff x="1057023" y="2895321"/>
            <a:chExt cx="2704842" cy="1170898"/>
          </a:xfrm>
        </p:grpSpPr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0C914105-60A6-C4B1-E430-482D71270E9F}"/>
                </a:ext>
              </a:extLst>
            </p:cNvPr>
            <p:cNvSpPr/>
            <p:nvPr/>
          </p:nvSpPr>
          <p:spPr>
            <a:xfrm>
              <a:off x="2588974" y="3097949"/>
              <a:ext cx="964902" cy="893465"/>
            </a:xfrm>
            <a:custGeom>
              <a:avLst/>
              <a:gdLst/>
              <a:ahLst/>
              <a:cxnLst/>
              <a:rect l="l" t="t" r="r" b="b"/>
              <a:pathLst>
                <a:path w="964902" h="1037529">
                  <a:moveTo>
                    <a:pt x="0" y="0"/>
                  </a:moveTo>
                  <a:lnTo>
                    <a:pt x="964901" y="0"/>
                  </a:lnTo>
                  <a:lnTo>
                    <a:pt x="964901" y="1037528"/>
                  </a:lnTo>
                  <a:lnTo>
                    <a:pt x="0" y="1037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TextBox 40">
              <a:extLst>
                <a:ext uri="{FF2B5EF4-FFF2-40B4-BE49-F238E27FC236}">
                  <a16:creationId xmlns:a16="http://schemas.microsoft.com/office/drawing/2014/main" id="{A4D91F4A-49BA-E816-AC1D-FEDF9AD11368}"/>
                </a:ext>
              </a:extLst>
            </p:cNvPr>
            <p:cNvSpPr txBox="1"/>
            <p:nvPr/>
          </p:nvSpPr>
          <p:spPr>
            <a:xfrm>
              <a:off x="1057023" y="3076024"/>
              <a:ext cx="1583411" cy="833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98"/>
                </a:lnSpc>
                <a:spcBef>
                  <a:spcPct val="0"/>
                </a:spcBef>
              </a:pPr>
              <a:r>
                <a:rPr lang="en-US" sz="2427" dirty="0">
                  <a:solidFill>
                    <a:srgbClr val="FFFFFF"/>
                  </a:solidFill>
                  <a:latin typeface="Canva Sans"/>
                </a:rPr>
                <a:t>Review &amp; Approve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752FABBF-654E-3CED-0C2C-8C6CF80723C1}"/>
                </a:ext>
              </a:extLst>
            </p:cNvPr>
            <p:cNvSpPr/>
            <p:nvPr/>
          </p:nvSpPr>
          <p:spPr>
            <a:xfrm>
              <a:off x="1066800" y="2895321"/>
              <a:ext cx="2695065" cy="1170898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EC0ECC-01C3-31D4-5EE8-1C72FCA34B09}"/>
              </a:ext>
            </a:extLst>
          </p:cNvPr>
          <p:cNvGrpSpPr/>
          <p:nvPr/>
        </p:nvGrpSpPr>
        <p:grpSpPr>
          <a:xfrm>
            <a:off x="1209423" y="13912823"/>
            <a:ext cx="2704842" cy="1170898"/>
            <a:chOff x="1057023" y="2895321"/>
            <a:chExt cx="2704842" cy="1170898"/>
          </a:xfrm>
        </p:grpSpPr>
        <p:sp>
          <p:nvSpPr>
            <p:cNvPr id="72" name="Freeform 39">
              <a:extLst>
                <a:ext uri="{FF2B5EF4-FFF2-40B4-BE49-F238E27FC236}">
                  <a16:creationId xmlns:a16="http://schemas.microsoft.com/office/drawing/2014/main" id="{D4E7099C-A71D-29B5-493D-BF449B00B38F}"/>
                </a:ext>
              </a:extLst>
            </p:cNvPr>
            <p:cNvSpPr/>
            <p:nvPr/>
          </p:nvSpPr>
          <p:spPr>
            <a:xfrm>
              <a:off x="2588974" y="3097949"/>
              <a:ext cx="964902" cy="893465"/>
            </a:xfrm>
            <a:custGeom>
              <a:avLst/>
              <a:gdLst/>
              <a:ahLst/>
              <a:cxnLst/>
              <a:rect l="l" t="t" r="r" b="b"/>
              <a:pathLst>
                <a:path w="964902" h="1037529">
                  <a:moveTo>
                    <a:pt x="0" y="0"/>
                  </a:moveTo>
                  <a:lnTo>
                    <a:pt x="964901" y="0"/>
                  </a:lnTo>
                  <a:lnTo>
                    <a:pt x="964901" y="1037528"/>
                  </a:lnTo>
                  <a:lnTo>
                    <a:pt x="0" y="1037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TextBox 40">
              <a:extLst>
                <a:ext uri="{FF2B5EF4-FFF2-40B4-BE49-F238E27FC236}">
                  <a16:creationId xmlns:a16="http://schemas.microsoft.com/office/drawing/2014/main" id="{A6981796-412A-6149-9DBA-DF608416727F}"/>
                </a:ext>
              </a:extLst>
            </p:cNvPr>
            <p:cNvSpPr txBox="1"/>
            <p:nvPr/>
          </p:nvSpPr>
          <p:spPr>
            <a:xfrm>
              <a:off x="1057023" y="3076024"/>
              <a:ext cx="1583411" cy="833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98"/>
                </a:lnSpc>
                <a:spcBef>
                  <a:spcPct val="0"/>
                </a:spcBef>
              </a:pPr>
              <a:r>
                <a:rPr lang="en-US" sz="2427" dirty="0">
                  <a:solidFill>
                    <a:srgbClr val="FFFFFF"/>
                  </a:solidFill>
                  <a:latin typeface="Canva Sans"/>
                </a:rPr>
                <a:t>Verify Email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E1A6F17-2EC8-9BF8-9B46-B8AC0A7D2A1B}"/>
                </a:ext>
              </a:extLst>
            </p:cNvPr>
            <p:cNvSpPr/>
            <p:nvPr/>
          </p:nvSpPr>
          <p:spPr>
            <a:xfrm>
              <a:off x="1066800" y="2895321"/>
              <a:ext cx="2695065" cy="1170898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6E58B13-E8FF-08D0-D320-661FA27FC151}"/>
              </a:ext>
            </a:extLst>
          </p:cNvPr>
          <p:cNvGrpSpPr/>
          <p:nvPr/>
        </p:nvGrpSpPr>
        <p:grpSpPr>
          <a:xfrm>
            <a:off x="7004553" y="19257304"/>
            <a:ext cx="4540895" cy="1170898"/>
            <a:chOff x="7004553" y="8392202"/>
            <a:chExt cx="4540895" cy="117089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E380C07-0190-130A-06AE-8A7D9B9E9A90}"/>
                </a:ext>
              </a:extLst>
            </p:cNvPr>
            <p:cNvGrpSpPr/>
            <p:nvPr/>
          </p:nvGrpSpPr>
          <p:grpSpPr>
            <a:xfrm>
              <a:off x="7386731" y="8588383"/>
              <a:ext cx="3776538" cy="778536"/>
              <a:chOff x="7255731" y="8527058"/>
              <a:chExt cx="3776538" cy="778536"/>
            </a:xfrm>
          </p:grpSpPr>
          <p:sp>
            <p:nvSpPr>
              <p:cNvPr id="78" name="Freeform 13">
                <a:extLst>
                  <a:ext uri="{FF2B5EF4-FFF2-40B4-BE49-F238E27FC236}">
                    <a16:creationId xmlns:a16="http://schemas.microsoft.com/office/drawing/2014/main" id="{9A545496-218D-2620-73FC-796423768BD3}"/>
                  </a:ext>
                </a:extLst>
              </p:cNvPr>
              <p:cNvSpPr/>
              <p:nvPr/>
            </p:nvSpPr>
            <p:spPr>
              <a:xfrm>
                <a:off x="10186034" y="8527058"/>
                <a:ext cx="846235" cy="778536"/>
              </a:xfrm>
              <a:custGeom>
                <a:avLst/>
                <a:gdLst/>
                <a:ahLst/>
                <a:cxnLst/>
                <a:rect l="l" t="t" r="r" b="b"/>
                <a:pathLst>
                  <a:path w="1128313" h="1038048">
                    <a:moveTo>
                      <a:pt x="0" y="0"/>
                    </a:moveTo>
                    <a:lnTo>
                      <a:pt x="1128314" y="0"/>
                    </a:lnTo>
                    <a:lnTo>
                      <a:pt x="1128314" y="1038048"/>
                    </a:lnTo>
                    <a:lnTo>
                      <a:pt x="0" y="10380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TextBox 14">
                <a:extLst>
                  <a:ext uri="{FF2B5EF4-FFF2-40B4-BE49-F238E27FC236}">
                    <a16:creationId xmlns:a16="http://schemas.microsoft.com/office/drawing/2014/main" id="{47575ECD-F54A-5C72-D73B-63C45820E110}"/>
                  </a:ext>
                </a:extLst>
              </p:cNvPr>
              <p:cNvSpPr txBox="1"/>
              <p:nvPr/>
            </p:nvSpPr>
            <p:spPr>
              <a:xfrm>
                <a:off x="7255731" y="8701577"/>
                <a:ext cx="2790905" cy="42949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1"/>
                  </a:lnSpc>
                  <a:spcBef>
                    <a:spcPct val="0"/>
                  </a:spcBef>
                </a:pPr>
                <a:r>
                  <a:rPr lang="en-US" sz="2579" dirty="0">
                    <a:solidFill>
                      <a:srgbClr val="FFFFFF"/>
                    </a:solidFill>
                    <a:latin typeface="Canva Sans"/>
                  </a:rPr>
                  <a:t>Rating &amp; Payment</a:t>
                </a:r>
              </a:p>
            </p:txBody>
          </p:sp>
        </p:grp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DC7EEB24-0612-F0FE-CDEF-D587FC70D5DA}"/>
                </a:ext>
              </a:extLst>
            </p:cNvPr>
            <p:cNvSpPr/>
            <p:nvPr/>
          </p:nvSpPr>
          <p:spPr>
            <a:xfrm>
              <a:off x="7004553" y="8392202"/>
              <a:ext cx="4540895" cy="1170898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6">
            <a:extLst>
              <a:ext uri="{FF2B5EF4-FFF2-40B4-BE49-F238E27FC236}">
                <a16:creationId xmlns:a16="http://schemas.microsoft.com/office/drawing/2014/main" id="{1BA81CEA-CAC5-84D4-FA73-1FFAB36FB23F}"/>
              </a:ext>
            </a:extLst>
          </p:cNvPr>
          <p:cNvGrpSpPr/>
          <p:nvPr/>
        </p:nvGrpSpPr>
        <p:grpSpPr>
          <a:xfrm>
            <a:off x="8288171" y="13194695"/>
            <a:ext cx="1711659" cy="2170358"/>
            <a:chOff x="0" y="0"/>
            <a:chExt cx="2282212" cy="2893810"/>
          </a:xfrm>
        </p:grpSpPr>
        <p:sp>
          <p:nvSpPr>
            <p:cNvPr id="81" name="TextBox 7">
              <a:extLst>
                <a:ext uri="{FF2B5EF4-FFF2-40B4-BE49-F238E27FC236}">
                  <a16:creationId xmlns:a16="http://schemas.microsoft.com/office/drawing/2014/main" id="{A7CDE863-BDD1-6833-9DB5-A9592A7EDFC6}"/>
                </a:ext>
              </a:extLst>
            </p:cNvPr>
            <p:cNvSpPr txBox="1"/>
            <p:nvPr/>
          </p:nvSpPr>
          <p:spPr>
            <a:xfrm>
              <a:off x="78052" y="2382242"/>
              <a:ext cx="1629912" cy="51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6"/>
                </a:lnSpc>
              </a:pPr>
              <a:r>
                <a:rPr lang="en-US" sz="2354">
                  <a:solidFill>
                    <a:srgbClr val="FFFFFF"/>
                  </a:solidFill>
                  <a:latin typeface="Canva Sans Bold"/>
                </a:rPr>
                <a:t>ADMIN</a:t>
              </a:r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D4809021-913D-F61C-F84F-E43CF94A3010}"/>
                </a:ext>
              </a:extLst>
            </p:cNvPr>
            <p:cNvSpPr/>
            <p:nvPr/>
          </p:nvSpPr>
          <p:spPr>
            <a:xfrm>
              <a:off x="0" y="0"/>
              <a:ext cx="2282212" cy="2511375"/>
            </a:xfrm>
            <a:custGeom>
              <a:avLst/>
              <a:gdLst/>
              <a:ahLst/>
              <a:cxnLst/>
              <a:rect l="l" t="t" r="r" b="b"/>
              <a:pathLst>
                <a:path w="2282212" h="2511375">
                  <a:moveTo>
                    <a:pt x="0" y="0"/>
                  </a:moveTo>
                  <a:lnTo>
                    <a:pt x="2282212" y="0"/>
                  </a:lnTo>
                  <a:lnTo>
                    <a:pt x="2282212" y="2511375"/>
                  </a:lnTo>
                  <a:lnTo>
                    <a:pt x="0" y="2511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2000"/>
                    </a14:imgEffect>
                    <a14:imgEffect>
                      <a14:brightnessContrast bright="-51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standing on a platform in a factory&#10;&#10;Description automatically generated">
            <a:extLst>
              <a:ext uri="{FF2B5EF4-FFF2-40B4-BE49-F238E27FC236}">
                <a16:creationId xmlns:a16="http://schemas.microsoft.com/office/drawing/2014/main" id="{3D693929-4A03-4178-AE25-D4444A01E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000"/>
                    </a14:imgEffect>
                    <a14:imgEffect>
                      <a14:brightnessContrast bright="-52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45" t="67758"/>
          <a:stretch/>
        </p:blipFill>
        <p:spPr>
          <a:xfrm>
            <a:off x="0" y="0"/>
            <a:ext cx="18288000" cy="102803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9740" y="433328"/>
            <a:ext cx="13353460" cy="1509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800" dirty="0">
                <a:solidFill>
                  <a:srgbClr val="FFFFFF"/>
                </a:solidFill>
                <a:latin typeface="Telegraf Bold"/>
              </a:rPr>
              <a:t>USER ROLES</a:t>
            </a:r>
          </a:p>
        </p:txBody>
      </p:sp>
      <p:pic>
        <p:nvPicPr>
          <p:cNvPr id="2" name="Picture 1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BF6FC392-A80E-6310-F507-0AF429B7D9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903" y="55187"/>
            <a:ext cx="4152097" cy="1735513"/>
          </a:xfrm>
          <a:prstGeom prst="rect">
            <a:avLst/>
          </a:prstGeom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87EA0741-B9EB-DFE9-BB5F-DB6A50120B1D}"/>
              </a:ext>
            </a:extLst>
          </p:cNvPr>
          <p:cNvSpPr/>
          <p:nvPr/>
        </p:nvSpPr>
        <p:spPr>
          <a:xfrm>
            <a:off x="10210800" y="15227062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User Registration &amp; Profile Management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1092D33-D0E2-D40C-F771-724C30F026F2}"/>
              </a:ext>
            </a:extLst>
          </p:cNvPr>
          <p:cNvSpPr/>
          <p:nvPr/>
        </p:nvSpPr>
        <p:spPr>
          <a:xfrm>
            <a:off x="5769416" y="12781843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Service Provider Profile Creation &amp; Verification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8C36E-0472-5A6A-5041-0F20829B1A61}"/>
              </a:ext>
            </a:extLst>
          </p:cNvPr>
          <p:cNvSpPr/>
          <p:nvPr/>
        </p:nvSpPr>
        <p:spPr>
          <a:xfrm>
            <a:off x="5769416" y="15227948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Service Request Management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EBFA450B-9055-5103-BCF6-C2295D1E277F}"/>
              </a:ext>
            </a:extLst>
          </p:cNvPr>
          <p:cNvSpPr/>
          <p:nvPr/>
        </p:nvSpPr>
        <p:spPr>
          <a:xfrm>
            <a:off x="14652184" y="12781843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Real-time Tracking of Service Providers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B67E13C-FF55-ECF2-0856-41ECE0CA0F5B}"/>
              </a:ext>
            </a:extLst>
          </p:cNvPr>
          <p:cNvSpPr/>
          <p:nvPr/>
        </p:nvSpPr>
        <p:spPr>
          <a:xfrm>
            <a:off x="10210800" y="12781843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Rating and Review System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9A440E41-4799-97E6-8822-47A18BC89FFC}"/>
              </a:ext>
            </a:extLst>
          </p:cNvPr>
          <p:cNvSpPr/>
          <p:nvPr/>
        </p:nvSpPr>
        <p:spPr>
          <a:xfrm>
            <a:off x="8656259" y="10870899"/>
            <a:ext cx="7571655" cy="1186691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  <a:gd name="connsiteX0" fmla="*/ 1158725 w 7702318"/>
              <a:gd name="connsiteY0" fmla="*/ 2050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1158725 w 7702318"/>
              <a:gd name="connsiteY6" fmla="*/ 2050 h 1197261"/>
              <a:gd name="connsiteX0" fmla="*/ 616312 w 7702318"/>
              <a:gd name="connsiteY0" fmla="*/ 0 h 1201617"/>
              <a:gd name="connsiteX1" fmla="*/ 7699588 w 7702318"/>
              <a:gd name="connsiteY1" fmla="*/ 4356 h 1201617"/>
              <a:gd name="connsiteX2" fmla="*/ 7702318 w 7702318"/>
              <a:gd name="connsiteY2" fmla="*/ 923370 h 1201617"/>
              <a:gd name="connsiteX3" fmla="*/ 6595981 w 7702318"/>
              <a:gd name="connsiteY3" fmla="*/ 1192092 h 1201617"/>
              <a:gd name="connsiteX4" fmla="*/ 3388 w 7702318"/>
              <a:gd name="connsiteY4" fmla="*/ 1201617 h 1201617"/>
              <a:gd name="connsiteX5" fmla="*/ 0 w 7702318"/>
              <a:gd name="connsiteY5" fmla="*/ 313557 h 1201617"/>
              <a:gd name="connsiteX6" fmla="*/ 616312 w 7702318"/>
              <a:gd name="connsiteY6" fmla="*/ 0 h 1201617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595981 w 7702318"/>
              <a:gd name="connsiteY3" fmla="*/ 1187736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702318"/>
              <a:gd name="connsiteY0" fmla="*/ 14864 h 1197261"/>
              <a:gd name="connsiteX1" fmla="*/ 7699588 w 7702318"/>
              <a:gd name="connsiteY1" fmla="*/ 0 h 1197261"/>
              <a:gd name="connsiteX2" fmla="*/ 7702318 w 7702318"/>
              <a:gd name="connsiteY2" fmla="*/ 919014 h 1197261"/>
              <a:gd name="connsiteX3" fmla="*/ 6996334 w 7702318"/>
              <a:gd name="connsiteY3" fmla="*/ 1194142 h 1197261"/>
              <a:gd name="connsiteX4" fmla="*/ 3388 w 7702318"/>
              <a:gd name="connsiteY4" fmla="*/ 1197261 h 1197261"/>
              <a:gd name="connsiteX5" fmla="*/ 0 w 7702318"/>
              <a:gd name="connsiteY5" fmla="*/ 309201 h 1197261"/>
              <a:gd name="connsiteX6" fmla="*/ 642142 w 770231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09201 h 1197261"/>
              <a:gd name="connsiteX6" fmla="*/ 642142 w 7699588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  <a:gd name="connsiteX0" fmla="*/ 638788 w 7696234"/>
              <a:gd name="connsiteY0" fmla="*/ 14864 h 1197261"/>
              <a:gd name="connsiteX1" fmla="*/ 7696234 w 7696234"/>
              <a:gd name="connsiteY1" fmla="*/ 0 h 1197261"/>
              <a:gd name="connsiteX2" fmla="*/ 7692507 w 7696234"/>
              <a:gd name="connsiteY2" fmla="*/ 816510 h 1197261"/>
              <a:gd name="connsiteX3" fmla="*/ 6992980 w 7696234"/>
              <a:gd name="connsiteY3" fmla="*/ 1194142 h 1197261"/>
              <a:gd name="connsiteX4" fmla="*/ 34 w 7696234"/>
              <a:gd name="connsiteY4" fmla="*/ 1197261 h 1197261"/>
              <a:gd name="connsiteX5" fmla="*/ 25704 w 7696234"/>
              <a:gd name="connsiteY5" fmla="*/ 395689 h 1197261"/>
              <a:gd name="connsiteX6" fmla="*/ 638788 w 7696234"/>
              <a:gd name="connsiteY6" fmla="*/ 14864 h 1197261"/>
              <a:gd name="connsiteX0" fmla="*/ 642142 w 7699588"/>
              <a:gd name="connsiteY0" fmla="*/ 14864 h 1197261"/>
              <a:gd name="connsiteX1" fmla="*/ 7699588 w 7699588"/>
              <a:gd name="connsiteY1" fmla="*/ 0 h 1197261"/>
              <a:gd name="connsiteX2" fmla="*/ 7695861 w 7699588"/>
              <a:gd name="connsiteY2" fmla="*/ 816510 h 1197261"/>
              <a:gd name="connsiteX3" fmla="*/ 6996334 w 7699588"/>
              <a:gd name="connsiteY3" fmla="*/ 1194142 h 1197261"/>
              <a:gd name="connsiteX4" fmla="*/ 3388 w 7699588"/>
              <a:gd name="connsiteY4" fmla="*/ 1197261 h 1197261"/>
              <a:gd name="connsiteX5" fmla="*/ 0 w 7699588"/>
              <a:gd name="connsiteY5" fmla="*/ 395689 h 1197261"/>
              <a:gd name="connsiteX6" fmla="*/ 642142 w 7699588"/>
              <a:gd name="connsiteY6" fmla="*/ 14864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9588" h="1197261">
                <a:moveTo>
                  <a:pt x="642142" y="14864"/>
                </a:moveTo>
                <a:lnTo>
                  <a:pt x="7699588" y="0"/>
                </a:lnTo>
                <a:cubicBezTo>
                  <a:pt x="7698346" y="272170"/>
                  <a:pt x="7697103" y="544340"/>
                  <a:pt x="7695861" y="816510"/>
                </a:cubicBezTo>
                <a:lnTo>
                  <a:pt x="6996334" y="1194142"/>
                </a:lnTo>
                <a:lnTo>
                  <a:pt x="3388" y="1197261"/>
                </a:lnTo>
                <a:cubicBezTo>
                  <a:pt x="2259" y="901241"/>
                  <a:pt x="1129" y="691709"/>
                  <a:pt x="0" y="395689"/>
                </a:cubicBezTo>
                <a:lnTo>
                  <a:pt x="642142" y="14864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ontserrat Classic"/>
              </a:rPr>
              <a:t>Emergency Assistance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4DAC099-C287-7126-2A58-997D5BC19E26}"/>
              </a:ext>
            </a:extLst>
          </p:cNvPr>
          <p:cNvSpPr/>
          <p:nvPr/>
        </p:nvSpPr>
        <p:spPr>
          <a:xfrm>
            <a:off x="14652184" y="15195572"/>
            <a:ext cx="2993584" cy="1955152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  <a:gd name="connsiteX0" fmla="*/ 763393 w 7696200"/>
              <a:gd name="connsiteY0" fmla="*/ 2050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763393 w 7696200"/>
              <a:gd name="connsiteY6" fmla="*/ 2050 h 1197261"/>
              <a:gd name="connsiteX0" fmla="*/ 790613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790613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713895 w 7723420"/>
              <a:gd name="connsiteY2" fmla="*/ 749586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723420"/>
              <a:gd name="connsiteY0" fmla="*/ 2050 h 1197261"/>
              <a:gd name="connsiteX1" fmla="*/ 7723420 w 7723420"/>
              <a:gd name="connsiteY1" fmla="*/ 0 h 1197261"/>
              <a:gd name="connsiteX2" fmla="*/ 7297456 w 7723420"/>
              <a:gd name="connsiteY2" fmla="*/ 836792 h 1197261"/>
              <a:gd name="connsiteX3" fmla="*/ 7085246 w 7723420"/>
              <a:gd name="connsiteY3" fmla="*/ 1187736 h 1197261"/>
              <a:gd name="connsiteX4" fmla="*/ 27220 w 7723420"/>
              <a:gd name="connsiteY4" fmla="*/ 1197261 h 1197261"/>
              <a:gd name="connsiteX5" fmla="*/ 0 w 7723420"/>
              <a:gd name="connsiteY5" fmla="*/ 306709 h 1197261"/>
              <a:gd name="connsiteX6" fmla="*/ 1084571 w 7723420"/>
              <a:gd name="connsiteY6" fmla="*/ 2050 h 1197261"/>
              <a:gd name="connsiteX0" fmla="*/ 1084571 w 7848629"/>
              <a:gd name="connsiteY0" fmla="*/ 2050 h 1197261"/>
              <a:gd name="connsiteX1" fmla="*/ 7723420 w 7848629"/>
              <a:gd name="connsiteY1" fmla="*/ 0 h 1197261"/>
              <a:gd name="connsiteX2" fmla="*/ 7848629 w 7848629"/>
              <a:gd name="connsiteY2" fmla="*/ 876657 h 1197261"/>
              <a:gd name="connsiteX3" fmla="*/ 7085246 w 7848629"/>
              <a:gd name="connsiteY3" fmla="*/ 1187736 h 1197261"/>
              <a:gd name="connsiteX4" fmla="*/ 27220 w 7848629"/>
              <a:gd name="connsiteY4" fmla="*/ 1197261 h 1197261"/>
              <a:gd name="connsiteX5" fmla="*/ 0 w 7848629"/>
              <a:gd name="connsiteY5" fmla="*/ 306709 h 1197261"/>
              <a:gd name="connsiteX6" fmla="*/ 1084571 w 784862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7085246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60879"/>
              <a:gd name="connsiteY0" fmla="*/ 2050 h 1197261"/>
              <a:gd name="connsiteX1" fmla="*/ 7723420 w 7860879"/>
              <a:gd name="connsiteY1" fmla="*/ 0 h 1197261"/>
              <a:gd name="connsiteX2" fmla="*/ 7860879 w 7860879"/>
              <a:gd name="connsiteY2" fmla="*/ 871674 h 1197261"/>
              <a:gd name="connsiteX3" fmla="*/ 6619813 w 7860879"/>
              <a:gd name="connsiteY3" fmla="*/ 1187736 h 1197261"/>
              <a:gd name="connsiteX4" fmla="*/ 27220 w 7860879"/>
              <a:gd name="connsiteY4" fmla="*/ 1197261 h 1197261"/>
              <a:gd name="connsiteX5" fmla="*/ 0 w 7860879"/>
              <a:gd name="connsiteY5" fmla="*/ 306709 h 1197261"/>
              <a:gd name="connsiteX6" fmla="*/ 1084571 w 7860879"/>
              <a:gd name="connsiteY6" fmla="*/ 2050 h 1197261"/>
              <a:gd name="connsiteX0" fmla="*/ 1084571 w 7811886"/>
              <a:gd name="connsiteY0" fmla="*/ 2050 h 1197261"/>
              <a:gd name="connsiteX1" fmla="*/ 7723420 w 7811886"/>
              <a:gd name="connsiteY1" fmla="*/ 0 h 1197261"/>
              <a:gd name="connsiteX2" fmla="*/ 7811886 w 7811886"/>
              <a:gd name="connsiteY2" fmla="*/ 916523 h 1197261"/>
              <a:gd name="connsiteX3" fmla="*/ 6619813 w 7811886"/>
              <a:gd name="connsiteY3" fmla="*/ 1187736 h 1197261"/>
              <a:gd name="connsiteX4" fmla="*/ 27220 w 7811886"/>
              <a:gd name="connsiteY4" fmla="*/ 1197261 h 1197261"/>
              <a:gd name="connsiteX5" fmla="*/ 0 w 7811886"/>
              <a:gd name="connsiteY5" fmla="*/ 306709 h 1197261"/>
              <a:gd name="connsiteX6" fmla="*/ 1084571 w 7811886"/>
              <a:gd name="connsiteY6" fmla="*/ 2050 h 1197261"/>
              <a:gd name="connsiteX0" fmla="*/ 1084571 w 7762893"/>
              <a:gd name="connsiteY0" fmla="*/ 2050 h 1197261"/>
              <a:gd name="connsiteX1" fmla="*/ 7723420 w 7762893"/>
              <a:gd name="connsiteY1" fmla="*/ 0 h 1197261"/>
              <a:gd name="connsiteX2" fmla="*/ 7762893 w 7762893"/>
              <a:gd name="connsiteY2" fmla="*/ 919014 h 1197261"/>
              <a:gd name="connsiteX3" fmla="*/ 6619813 w 7762893"/>
              <a:gd name="connsiteY3" fmla="*/ 1187736 h 1197261"/>
              <a:gd name="connsiteX4" fmla="*/ 27220 w 7762893"/>
              <a:gd name="connsiteY4" fmla="*/ 1197261 h 1197261"/>
              <a:gd name="connsiteX5" fmla="*/ 0 w 7762893"/>
              <a:gd name="connsiteY5" fmla="*/ 306709 h 1197261"/>
              <a:gd name="connsiteX6" fmla="*/ 1084571 w 7762893"/>
              <a:gd name="connsiteY6" fmla="*/ 2050 h 1197261"/>
              <a:gd name="connsiteX0" fmla="*/ 1084571 w 7726150"/>
              <a:gd name="connsiteY0" fmla="*/ 2050 h 1197261"/>
              <a:gd name="connsiteX1" fmla="*/ 7723420 w 7726150"/>
              <a:gd name="connsiteY1" fmla="*/ 0 h 1197261"/>
              <a:gd name="connsiteX2" fmla="*/ 7726150 w 7726150"/>
              <a:gd name="connsiteY2" fmla="*/ 919014 h 1197261"/>
              <a:gd name="connsiteX3" fmla="*/ 6619813 w 7726150"/>
              <a:gd name="connsiteY3" fmla="*/ 1187736 h 1197261"/>
              <a:gd name="connsiteX4" fmla="*/ 27220 w 7726150"/>
              <a:gd name="connsiteY4" fmla="*/ 1197261 h 1197261"/>
              <a:gd name="connsiteX5" fmla="*/ 0 w 7726150"/>
              <a:gd name="connsiteY5" fmla="*/ 306709 h 1197261"/>
              <a:gd name="connsiteX6" fmla="*/ 1084571 w 7726150"/>
              <a:gd name="connsiteY6" fmla="*/ 2050 h 1197261"/>
              <a:gd name="connsiteX0" fmla="*/ 1060075 w 7701654"/>
              <a:gd name="connsiteY0" fmla="*/ 2050 h 1197261"/>
              <a:gd name="connsiteX1" fmla="*/ 7698924 w 7701654"/>
              <a:gd name="connsiteY1" fmla="*/ 0 h 1197261"/>
              <a:gd name="connsiteX2" fmla="*/ 7701654 w 7701654"/>
              <a:gd name="connsiteY2" fmla="*/ 919014 h 1197261"/>
              <a:gd name="connsiteX3" fmla="*/ 6595317 w 7701654"/>
              <a:gd name="connsiteY3" fmla="*/ 1187736 h 1197261"/>
              <a:gd name="connsiteX4" fmla="*/ 2724 w 7701654"/>
              <a:gd name="connsiteY4" fmla="*/ 1197261 h 1197261"/>
              <a:gd name="connsiteX5" fmla="*/ 0 w 7701654"/>
              <a:gd name="connsiteY5" fmla="*/ 309201 h 1197261"/>
              <a:gd name="connsiteX6" fmla="*/ 1060075 w 7701654"/>
              <a:gd name="connsiteY6" fmla="*/ 2050 h 1197261"/>
              <a:gd name="connsiteX0" fmla="*/ 1057351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057351 w 7698930"/>
              <a:gd name="connsiteY6" fmla="*/ 2050 h 1197261"/>
              <a:gd name="connsiteX0" fmla="*/ 1155337 w 7698930"/>
              <a:gd name="connsiteY0" fmla="*/ 2050 h 1197261"/>
              <a:gd name="connsiteX1" fmla="*/ 7696200 w 7698930"/>
              <a:gd name="connsiteY1" fmla="*/ 0 h 1197261"/>
              <a:gd name="connsiteX2" fmla="*/ 7698930 w 7698930"/>
              <a:gd name="connsiteY2" fmla="*/ 919014 h 1197261"/>
              <a:gd name="connsiteX3" fmla="*/ 6592593 w 7698930"/>
              <a:gd name="connsiteY3" fmla="*/ 1187736 h 1197261"/>
              <a:gd name="connsiteX4" fmla="*/ 0 w 7698930"/>
              <a:gd name="connsiteY4" fmla="*/ 1197261 h 1197261"/>
              <a:gd name="connsiteX5" fmla="*/ 9526 w 7698930"/>
              <a:gd name="connsiteY5" fmla="*/ 309201 h 1197261"/>
              <a:gd name="connsiteX6" fmla="*/ 1155337 w 7698930"/>
              <a:gd name="connsiteY6" fmla="*/ 2050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8930" h="1197261">
                <a:moveTo>
                  <a:pt x="1155337" y="2050"/>
                </a:moveTo>
                <a:lnTo>
                  <a:pt x="7696200" y="0"/>
                </a:lnTo>
                <a:lnTo>
                  <a:pt x="7698930" y="919014"/>
                </a:lnTo>
                <a:lnTo>
                  <a:pt x="6592593" y="1187736"/>
                </a:lnTo>
                <a:lnTo>
                  <a:pt x="0" y="1197261"/>
                </a:lnTo>
                <a:lnTo>
                  <a:pt x="9526" y="309201"/>
                </a:lnTo>
                <a:lnTo>
                  <a:pt x="1155337" y="205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Classic"/>
              </a:rPr>
              <a:t>Secure Payment Integration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43520975-39B0-B730-A250-1F62484B16D2}"/>
              </a:ext>
            </a:extLst>
          </p:cNvPr>
          <p:cNvSpPr/>
          <p:nvPr/>
        </p:nvSpPr>
        <p:spPr>
          <a:xfrm flipH="1">
            <a:off x="2895599" y="6470845"/>
            <a:ext cx="13027589" cy="28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C58CE64A-5BBF-C1AA-3733-DD82FC25FE1D}"/>
              </a:ext>
            </a:extLst>
          </p:cNvPr>
          <p:cNvSpPr/>
          <p:nvPr/>
        </p:nvSpPr>
        <p:spPr>
          <a:xfrm>
            <a:off x="15923231" y="4245410"/>
            <a:ext cx="2" cy="1230426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98257C70-5AE0-4E0E-B803-125D33977DED}"/>
              </a:ext>
            </a:extLst>
          </p:cNvPr>
          <p:cNvSpPr/>
          <p:nvPr/>
        </p:nvSpPr>
        <p:spPr>
          <a:xfrm flipV="1">
            <a:off x="9810346" y="3640832"/>
            <a:ext cx="4750426" cy="2957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id="{A032AC57-8A7C-AF61-F259-B991F78B470B}"/>
              </a:ext>
            </a:extLst>
          </p:cNvPr>
          <p:cNvSpPr/>
          <p:nvPr/>
        </p:nvSpPr>
        <p:spPr>
          <a:xfrm>
            <a:off x="9275000" y="6610926"/>
            <a:ext cx="0" cy="1718322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9">
            <a:extLst>
              <a:ext uri="{FF2B5EF4-FFF2-40B4-BE49-F238E27FC236}">
                <a16:creationId xmlns:a16="http://schemas.microsoft.com/office/drawing/2014/main" id="{2F04D92F-6E6B-E6DF-BF5D-43C44CA4C689}"/>
              </a:ext>
            </a:extLst>
          </p:cNvPr>
          <p:cNvGrpSpPr/>
          <p:nvPr/>
        </p:nvGrpSpPr>
        <p:grpSpPr>
          <a:xfrm>
            <a:off x="9144526" y="6349978"/>
            <a:ext cx="260949" cy="260949"/>
            <a:chOff x="0" y="0"/>
            <a:chExt cx="812800" cy="812800"/>
          </a:xfrm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710B455B-2FC3-474A-ECDB-E80A6893C0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8A51E228-C61B-5BF6-029B-6B68FDA0EEB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9"/>
                </a:lnSpc>
              </a:pPr>
              <a:endParaRPr/>
            </a:p>
          </p:txBody>
        </p:sp>
      </p:grpSp>
      <p:grpSp>
        <p:nvGrpSpPr>
          <p:cNvPr id="35" name="Group 18">
            <a:extLst>
              <a:ext uri="{FF2B5EF4-FFF2-40B4-BE49-F238E27FC236}">
                <a16:creationId xmlns:a16="http://schemas.microsoft.com/office/drawing/2014/main" id="{83B007A0-93CC-78DD-E8AC-9EB7555737D8}"/>
              </a:ext>
            </a:extLst>
          </p:cNvPr>
          <p:cNvGrpSpPr/>
          <p:nvPr/>
        </p:nvGrpSpPr>
        <p:grpSpPr>
          <a:xfrm>
            <a:off x="9158480" y="8285015"/>
            <a:ext cx="233040" cy="233040"/>
            <a:chOff x="0" y="0"/>
            <a:chExt cx="812800" cy="812800"/>
          </a:xfrm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E3E71593-DB9D-2D35-D59C-D22AB1CBA4B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3918FF98-1513-FA8A-73FC-5A4678E0CAB5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9"/>
                </a:lnSpc>
              </a:pPr>
              <a:endParaRPr/>
            </a:p>
          </p:txBody>
        </p:sp>
      </p:grpSp>
      <p:grpSp>
        <p:nvGrpSpPr>
          <p:cNvPr id="46" name="Group 27">
            <a:extLst>
              <a:ext uri="{FF2B5EF4-FFF2-40B4-BE49-F238E27FC236}">
                <a16:creationId xmlns:a16="http://schemas.microsoft.com/office/drawing/2014/main" id="{734D1D3A-AD91-A7AD-2A0E-F06FFC2FE44D}"/>
              </a:ext>
            </a:extLst>
          </p:cNvPr>
          <p:cNvGrpSpPr/>
          <p:nvPr/>
        </p:nvGrpSpPr>
        <p:grpSpPr>
          <a:xfrm>
            <a:off x="15177944" y="5328598"/>
            <a:ext cx="1461144" cy="2284658"/>
            <a:chOff x="0" y="0"/>
            <a:chExt cx="1948192" cy="3046210"/>
          </a:xfrm>
        </p:grpSpPr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1AD9E6E3-E693-8175-9301-36830529AF07}"/>
                </a:ext>
              </a:extLst>
            </p:cNvPr>
            <p:cNvSpPr/>
            <p:nvPr/>
          </p:nvSpPr>
          <p:spPr>
            <a:xfrm>
              <a:off x="132902" y="0"/>
              <a:ext cx="1560886" cy="2032050"/>
            </a:xfrm>
            <a:custGeom>
              <a:avLst/>
              <a:gdLst/>
              <a:ahLst/>
              <a:cxnLst/>
              <a:rect l="l" t="t" r="r" b="b"/>
              <a:pathLst>
                <a:path w="1560886" h="2032050">
                  <a:moveTo>
                    <a:pt x="0" y="0"/>
                  </a:moveTo>
                  <a:lnTo>
                    <a:pt x="1560886" y="0"/>
                  </a:lnTo>
                  <a:lnTo>
                    <a:pt x="1560886" y="2032050"/>
                  </a:lnTo>
                  <a:lnTo>
                    <a:pt x="0" y="2032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b="-290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29">
              <a:extLst>
                <a:ext uri="{FF2B5EF4-FFF2-40B4-BE49-F238E27FC236}">
                  <a16:creationId xmlns:a16="http://schemas.microsoft.com/office/drawing/2014/main" id="{DD70B9A2-0A95-218F-8853-B9072C2C2A4E}"/>
                </a:ext>
              </a:extLst>
            </p:cNvPr>
            <p:cNvSpPr txBox="1"/>
            <p:nvPr/>
          </p:nvSpPr>
          <p:spPr>
            <a:xfrm>
              <a:off x="0" y="2117584"/>
              <a:ext cx="1948192" cy="928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8"/>
                </a:lnSpc>
              </a:pPr>
              <a:r>
                <a:rPr lang="en-US" sz="2020" b="1" dirty="0">
                  <a:solidFill>
                    <a:srgbClr val="FFFFFF"/>
                  </a:solidFill>
                  <a:latin typeface="Canva Sans Bold"/>
                </a:rPr>
                <a:t>SERVICE PROVIDER</a:t>
              </a:r>
            </a:p>
          </p:txBody>
        </p:sp>
      </p:grpSp>
      <p:grpSp>
        <p:nvGrpSpPr>
          <p:cNvPr id="49" name="Group 30">
            <a:extLst>
              <a:ext uri="{FF2B5EF4-FFF2-40B4-BE49-F238E27FC236}">
                <a16:creationId xmlns:a16="http://schemas.microsoft.com/office/drawing/2014/main" id="{E2D31936-C655-BE9F-8289-EC31E4125B9B}"/>
              </a:ext>
            </a:extLst>
          </p:cNvPr>
          <p:cNvGrpSpPr/>
          <p:nvPr/>
        </p:nvGrpSpPr>
        <p:grpSpPr>
          <a:xfrm>
            <a:off x="1801111" y="5393753"/>
            <a:ext cx="1521466" cy="2293469"/>
            <a:chOff x="0" y="0"/>
            <a:chExt cx="2028621" cy="3057958"/>
          </a:xfrm>
        </p:grpSpPr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1CF9A1C5-4417-957E-2724-C7071620B5BD}"/>
                </a:ext>
              </a:extLst>
            </p:cNvPr>
            <p:cNvSpPr/>
            <p:nvPr/>
          </p:nvSpPr>
          <p:spPr>
            <a:xfrm>
              <a:off x="0" y="0"/>
              <a:ext cx="2028621" cy="2028621"/>
            </a:xfrm>
            <a:custGeom>
              <a:avLst/>
              <a:gdLst/>
              <a:ahLst/>
              <a:cxnLst/>
              <a:rect l="l" t="t" r="r" b="b"/>
              <a:pathLst>
                <a:path w="2028621" h="2028621">
                  <a:moveTo>
                    <a:pt x="0" y="0"/>
                  </a:moveTo>
                  <a:lnTo>
                    <a:pt x="2028621" y="0"/>
                  </a:lnTo>
                  <a:lnTo>
                    <a:pt x="2028621" y="2028621"/>
                  </a:lnTo>
                  <a:lnTo>
                    <a:pt x="0" y="2028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32">
              <a:extLst>
                <a:ext uri="{FF2B5EF4-FFF2-40B4-BE49-F238E27FC236}">
                  <a16:creationId xmlns:a16="http://schemas.microsoft.com/office/drawing/2014/main" id="{C59F4247-4E0F-24E3-D638-85A113ACDF61}"/>
                </a:ext>
              </a:extLst>
            </p:cNvPr>
            <p:cNvSpPr txBox="1"/>
            <p:nvPr/>
          </p:nvSpPr>
          <p:spPr>
            <a:xfrm>
              <a:off x="120481" y="2142921"/>
              <a:ext cx="1787658" cy="915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sz="1984" b="1" dirty="0">
                  <a:solidFill>
                    <a:srgbClr val="FFFFFF"/>
                  </a:solidFill>
                  <a:latin typeface="Canva Sans Bold"/>
                </a:rPr>
                <a:t>SERVICE SEEKER</a:t>
              </a:r>
            </a:p>
          </p:txBody>
        </p:sp>
      </p:grpSp>
      <p:sp>
        <p:nvSpPr>
          <p:cNvPr id="52" name="TextBox 33">
            <a:extLst>
              <a:ext uri="{FF2B5EF4-FFF2-40B4-BE49-F238E27FC236}">
                <a16:creationId xmlns:a16="http://schemas.microsoft.com/office/drawing/2014/main" id="{D91862DE-BE97-ABA6-DCA3-D07955358968}"/>
              </a:ext>
            </a:extLst>
          </p:cNvPr>
          <p:cNvSpPr txBox="1"/>
          <p:nvPr/>
        </p:nvSpPr>
        <p:spPr>
          <a:xfrm>
            <a:off x="14173200" y="7675055"/>
            <a:ext cx="3273773" cy="226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Plumbing Service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Painting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House Cleaning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Gardening &amp; Landscaping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Appliance Repair Service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Pest Control Services</a:t>
            </a:r>
          </a:p>
          <a:p>
            <a:pPr marL="399750" lvl="1" indent="-199875">
              <a:lnSpc>
                <a:spcPts val="2592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Canva Sans"/>
              </a:rPr>
              <a:t>Security Camera Service </a:t>
            </a:r>
          </a:p>
        </p:txBody>
      </p:sp>
      <p:sp>
        <p:nvSpPr>
          <p:cNvPr id="53" name="AutoShape 34">
            <a:extLst>
              <a:ext uri="{FF2B5EF4-FFF2-40B4-BE49-F238E27FC236}">
                <a16:creationId xmlns:a16="http://schemas.microsoft.com/office/drawing/2014/main" id="{4A7312CC-2E91-4494-EDED-A93552E22512}"/>
              </a:ext>
            </a:extLst>
          </p:cNvPr>
          <p:cNvSpPr/>
          <p:nvPr/>
        </p:nvSpPr>
        <p:spPr>
          <a:xfrm>
            <a:off x="2561844" y="4213125"/>
            <a:ext cx="0" cy="1211861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" name="AutoShape 35">
            <a:extLst>
              <a:ext uri="{FF2B5EF4-FFF2-40B4-BE49-F238E27FC236}">
                <a16:creationId xmlns:a16="http://schemas.microsoft.com/office/drawing/2014/main" id="{8CC93EED-CBCE-87FA-EAD5-F653DA22B720}"/>
              </a:ext>
            </a:extLst>
          </p:cNvPr>
          <p:cNvSpPr/>
          <p:nvPr/>
        </p:nvSpPr>
        <p:spPr>
          <a:xfrm flipH="1">
            <a:off x="3924041" y="3670378"/>
            <a:ext cx="4793680" cy="28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45858E2-0842-4A4B-DF68-8BEE55C7ED0D}"/>
              </a:ext>
            </a:extLst>
          </p:cNvPr>
          <p:cNvGrpSpPr/>
          <p:nvPr/>
        </p:nvGrpSpPr>
        <p:grpSpPr>
          <a:xfrm>
            <a:off x="14570812" y="3050121"/>
            <a:ext cx="2704842" cy="1170898"/>
            <a:chOff x="1057023" y="2895321"/>
            <a:chExt cx="2704842" cy="1170898"/>
          </a:xfrm>
        </p:grpSpPr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D281BE4F-7035-7183-C31D-17A7E4F38C16}"/>
                </a:ext>
              </a:extLst>
            </p:cNvPr>
            <p:cNvSpPr/>
            <p:nvPr/>
          </p:nvSpPr>
          <p:spPr>
            <a:xfrm>
              <a:off x="2588974" y="3097949"/>
              <a:ext cx="964902" cy="893465"/>
            </a:xfrm>
            <a:custGeom>
              <a:avLst/>
              <a:gdLst/>
              <a:ahLst/>
              <a:cxnLst/>
              <a:rect l="l" t="t" r="r" b="b"/>
              <a:pathLst>
                <a:path w="964902" h="1037529">
                  <a:moveTo>
                    <a:pt x="0" y="0"/>
                  </a:moveTo>
                  <a:lnTo>
                    <a:pt x="964901" y="0"/>
                  </a:lnTo>
                  <a:lnTo>
                    <a:pt x="964901" y="1037528"/>
                  </a:lnTo>
                  <a:lnTo>
                    <a:pt x="0" y="1037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1F85BC31-8957-3352-EC88-3722F05D27B1}"/>
                </a:ext>
              </a:extLst>
            </p:cNvPr>
            <p:cNvSpPr txBox="1"/>
            <p:nvPr/>
          </p:nvSpPr>
          <p:spPr>
            <a:xfrm>
              <a:off x="1057023" y="3076024"/>
              <a:ext cx="1583411" cy="833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98"/>
                </a:lnSpc>
                <a:spcBef>
                  <a:spcPct val="0"/>
                </a:spcBef>
              </a:pPr>
              <a:r>
                <a:rPr lang="en-US" sz="2427" dirty="0">
                  <a:solidFill>
                    <a:srgbClr val="FFFFFF"/>
                  </a:solidFill>
                  <a:latin typeface="Canva Sans"/>
                </a:rPr>
                <a:t>Review &amp; Approve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DD44350D-EA03-EB20-9534-5C7CC0A32618}"/>
                </a:ext>
              </a:extLst>
            </p:cNvPr>
            <p:cNvSpPr/>
            <p:nvPr/>
          </p:nvSpPr>
          <p:spPr>
            <a:xfrm>
              <a:off x="1066800" y="2895321"/>
              <a:ext cx="2695065" cy="1170898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C24386F-31C7-6529-4428-637E12C2A1D9}"/>
              </a:ext>
            </a:extLst>
          </p:cNvPr>
          <p:cNvGrpSpPr/>
          <p:nvPr/>
        </p:nvGrpSpPr>
        <p:grpSpPr>
          <a:xfrm>
            <a:off x="1209423" y="3047721"/>
            <a:ext cx="2704842" cy="1170898"/>
            <a:chOff x="1057023" y="2895321"/>
            <a:chExt cx="2704842" cy="1170898"/>
          </a:xfrm>
        </p:grpSpPr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6F36475E-187D-CA29-340D-4D3B1B5A0FCB}"/>
                </a:ext>
              </a:extLst>
            </p:cNvPr>
            <p:cNvSpPr/>
            <p:nvPr/>
          </p:nvSpPr>
          <p:spPr>
            <a:xfrm>
              <a:off x="2588974" y="3097949"/>
              <a:ext cx="964902" cy="893465"/>
            </a:xfrm>
            <a:custGeom>
              <a:avLst/>
              <a:gdLst/>
              <a:ahLst/>
              <a:cxnLst/>
              <a:rect l="l" t="t" r="r" b="b"/>
              <a:pathLst>
                <a:path w="964902" h="1037529">
                  <a:moveTo>
                    <a:pt x="0" y="0"/>
                  </a:moveTo>
                  <a:lnTo>
                    <a:pt x="964901" y="0"/>
                  </a:lnTo>
                  <a:lnTo>
                    <a:pt x="964901" y="1037528"/>
                  </a:lnTo>
                  <a:lnTo>
                    <a:pt x="0" y="1037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TextBox 40">
              <a:extLst>
                <a:ext uri="{FF2B5EF4-FFF2-40B4-BE49-F238E27FC236}">
                  <a16:creationId xmlns:a16="http://schemas.microsoft.com/office/drawing/2014/main" id="{7BC9B1AD-B433-DDBF-4B2D-F649EC6A21C1}"/>
                </a:ext>
              </a:extLst>
            </p:cNvPr>
            <p:cNvSpPr txBox="1"/>
            <p:nvPr/>
          </p:nvSpPr>
          <p:spPr>
            <a:xfrm>
              <a:off x="1057023" y="3076024"/>
              <a:ext cx="1583411" cy="833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98"/>
                </a:lnSpc>
                <a:spcBef>
                  <a:spcPct val="0"/>
                </a:spcBef>
              </a:pPr>
              <a:r>
                <a:rPr lang="en-US" sz="2427" dirty="0">
                  <a:solidFill>
                    <a:srgbClr val="FFFFFF"/>
                  </a:solidFill>
                  <a:latin typeface="Canva Sans"/>
                </a:rPr>
                <a:t>Verify Email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CDDD25A6-3C6B-7C61-C0DA-043331F11C9A}"/>
                </a:ext>
              </a:extLst>
            </p:cNvPr>
            <p:cNvSpPr/>
            <p:nvPr/>
          </p:nvSpPr>
          <p:spPr>
            <a:xfrm>
              <a:off x="1066800" y="2895321"/>
              <a:ext cx="2695065" cy="1170898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51EBF09-219F-BA3F-39A4-1D23C4A16DA4}"/>
              </a:ext>
            </a:extLst>
          </p:cNvPr>
          <p:cNvGrpSpPr/>
          <p:nvPr/>
        </p:nvGrpSpPr>
        <p:grpSpPr>
          <a:xfrm>
            <a:off x="7004553" y="8392202"/>
            <a:ext cx="4540895" cy="1170898"/>
            <a:chOff x="7004553" y="8392202"/>
            <a:chExt cx="4540895" cy="117089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E49E8E6-82D6-BC03-7563-385DA56F3F73}"/>
                </a:ext>
              </a:extLst>
            </p:cNvPr>
            <p:cNvGrpSpPr/>
            <p:nvPr/>
          </p:nvGrpSpPr>
          <p:grpSpPr>
            <a:xfrm>
              <a:off x="7386731" y="8588383"/>
              <a:ext cx="3776538" cy="778536"/>
              <a:chOff x="7255731" y="8527058"/>
              <a:chExt cx="3776538" cy="778536"/>
            </a:xfrm>
          </p:grpSpPr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FEE82A4B-71B6-AF91-3BDB-C0C54271E72E}"/>
                  </a:ext>
                </a:extLst>
              </p:cNvPr>
              <p:cNvSpPr/>
              <p:nvPr/>
            </p:nvSpPr>
            <p:spPr>
              <a:xfrm>
                <a:off x="10186034" y="8527058"/>
                <a:ext cx="846235" cy="778536"/>
              </a:xfrm>
              <a:custGeom>
                <a:avLst/>
                <a:gdLst/>
                <a:ahLst/>
                <a:cxnLst/>
                <a:rect l="l" t="t" r="r" b="b"/>
                <a:pathLst>
                  <a:path w="1128313" h="1038048">
                    <a:moveTo>
                      <a:pt x="0" y="0"/>
                    </a:moveTo>
                    <a:lnTo>
                      <a:pt x="1128314" y="0"/>
                    </a:lnTo>
                    <a:lnTo>
                      <a:pt x="1128314" y="1038048"/>
                    </a:lnTo>
                    <a:lnTo>
                      <a:pt x="0" y="10380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14">
                <a:extLst>
                  <a:ext uri="{FF2B5EF4-FFF2-40B4-BE49-F238E27FC236}">
                    <a16:creationId xmlns:a16="http://schemas.microsoft.com/office/drawing/2014/main" id="{804A82CC-863C-CBB9-596F-F5DBB2B03F92}"/>
                  </a:ext>
                </a:extLst>
              </p:cNvPr>
              <p:cNvSpPr txBox="1"/>
              <p:nvPr/>
            </p:nvSpPr>
            <p:spPr>
              <a:xfrm>
                <a:off x="7255731" y="8701577"/>
                <a:ext cx="2790905" cy="42949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1"/>
                  </a:lnSpc>
                  <a:spcBef>
                    <a:spcPct val="0"/>
                  </a:spcBef>
                </a:pPr>
                <a:r>
                  <a:rPr lang="en-US" sz="2579" dirty="0">
                    <a:solidFill>
                      <a:srgbClr val="FFFFFF"/>
                    </a:solidFill>
                    <a:latin typeface="Canva Sans"/>
                  </a:rPr>
                  <a:t>Rating &amp; Payment</a:t>
                </a:r>
              </a:p>
            </p:txBody>
          </p:sp>
        </p:grp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24EF2DE5-DC96-EA7E-D575-1487D20F0BE5}"/>
                </a:ext>
              </a:extLst>
            </p:cNvPr>
            <p:cNvSpPr/>
            <p:nvPr/>
          </p:nvSpPr>
          <p:spPr>
            <a:xfrm>
              <a:off x="7004553" y="8392202"/>
              <a:ext cx="4540895" cy="1170898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6">
            <a:extLst>
              <a:ext uri="{FF2B5EF4-FFF2-40B4-BE49-F238E27FC236}">
                <a16:creationId xmlns:a16="http://schemas.microsoft.com/office/drawing/2014/main" id="{78DE6ABC-977C-28F0-9EBD-BCFE758EF26C}"/>
              </a:ext>
            </a:extLst>
          </p:cNvPr>
          <p:cNvGrpSpPr/>
          <p:nvPr/>
        </p:nvGrpSpPr>
        <p:grpSpPr>
          <a:xfrm>
            <a:off x="8288171" y="2329593"/>
            <a:ext cx="1711659" cy="2170358"/>
            <a:chOff x="0" y="0"/>
            <a:chExt cx="2282212" cy="2893810"/>
          </a:xfrm>
        </p:grpSpPr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8699BA12-366A-D9B1-1D2B-1014A4852E8B}"/>
                </a:ext>
              </a:extLst>
            </p:cNvPr>
            <p:cNvSpPr txBox="1"/>
            <p:nvPr/>
          </p:nvSpPr>
          <p:spPr>
            <a:xfrm>
              <a:off x="78052" y="2382242"/>
              <a:ext cx="1629912" cy="51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6"/>
                </a:lnSpc>
              </a:pPr>
              <a:r>
                <a:rPr lang="en-US" sz="2354" b="1" dirty="0">
                  <a:solidFill>
                    <a:srgbClr val="FFFFFF"/>
                  </a:solidFill>
                  <a:latin typeface="Canva Sans Bold"/>
                </a:rPr>
                <a:t>ADMIN</a:t>
              </a: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E0DF5542-51F0-D67D-063F-D1614CEBDE44}"/>
                </a:ext>
              </a:extLst>
            </p:cNvPr>
            <p:cNvSpPr/>
            <p:nvPr/>
          </p:nvSpPr>
          <p:spPr>
            <a:xfrm>
              <a:off x="0" y="0"/>
              <a:ext cx="2282212" cy="2511375"/>
            </a:xfrm>
            <a:custGeom>
              <a:avLst/>
              <a:gdLst/>
              <a:ahLst/>
              <a:cxnLst/>
              <a:rect l="l" t="t" r="r" b="b"/>
              <a:pathLst>
                <a:path w="2282212" h="2511375">
                  <a:moveTo>
                    <a:pt x="0" y="0"/>
                  </a:moveTo>
                  <a:lnTo>
                    <a:pt x="2282212" y="0"/>
                  </a:lnTo>
                  <a:lnTo>
                    <a:pt x="2282212" y="2511375"/>
                  </a:lnTo>
                  <a:lnTo>
                    <a:pt x="0" y="2511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6BE3DE7-FA53-D151-E587-3AC00945E226}"/>
              </a:ext>
            </a:extLst>
          </p:cNvPr>
          <p:cNvGrpSpPr/>
          <p:nvPr/>
        </p:nvGrpSpPr>
        <p:grpSpPr>
          <a:xfrm>
            <a:off x="438390" y="-7234578"/>
            <a:ext cx="7200419" cy="1619290"/>
            <a:chOff x="8077198" y="1553143"/>
            <a:chExt cx="7200419" cy="1619290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CA069C5F-DF98-72A9-A6BA-46541FD37A54}"/>
                </a:ext>
              </a:extLst>
            </p:cNvPr>
            <p:cNvSpPr/>
            <p:nvPr/>
          </p:nvSpPr>
          <p:spPr>
            <a:xfrm>
              <a:off x="8077198" y="1553143"/>
              <a:ext cx="7200419" cy="161929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FA3445B4-736E-7714-3E02-1B6400DD8B7F}"/>
                </a:ext>
              </a:extLst>
            </p:cNvPr>
            <p:cNvSpPr txBox="1"/>
            <p:nvPr/>
          </p:nvSpPr>
          <p:spPr>
            <a:xfrm>
              <a:off x="8232522" y="1714534"/>
              <a:ext cx="6889774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Provide a convenient and reliable method for users to find and hire verified service providers.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58D5F1-C3B0-6A00-6D5C-1D3538171FA3}"/>
              </a:ext>
            </a:extLst>
          </p:cNvPr>
          <p:cNvGrpSpPr/>
          <p:nvPr/>
        </p:nvGrpSpPr>
        <p:grpSpPr>
          <a:xfrm>
            <a:off x="438391" y="-4552990"/>
            <a:ext cx="7200418" cy="1619290"/>
            <a:chOff x="8077198" y="8278654"/>
            <a:chExt cx="7200418" cy="1619290"/>
          </a:xfrm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A27E5392-4607-F87A-BC49-684B4C7E36E4}"/>
                </a:ext>
              </a:extLst>
            </p:cNvPr>
            <p:cNvSpPr/>
            <p:nvPr/>
          </p:nvSpPr>
          <p:spPr>
            <a:xfrm>
              <a:off x="8077198" y="8278654"/>
              <a:ext cx="7200418" cy="1619290"/>
            </a:xfrm>
            <a:custGeom>
              <a:avLst/>
              <a:gdLst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0 w 7696200"/>
                <a:gd name="connsiteY4" fmla="*/ 0 h 1197261"/>
                <a:gd name="connsiteX0" fmla="*/ 19050 w 7715250"/>
                <a:gd name="connsiteY0" fmla="*/ 0 h 1197261"/>
                <a:gd name="connsiteX1" fmla="*/ 7715250 w 7715250"/>
                <a:gd name="connsiteY1" fmla="*/ 0 h 1197261"/>
                <a:gd name="connsiteX2" fmla="*/ 7715250 w 7715250"/>
                <a:gd name="connsiteY2" fmla="*/ 1197261 h 1197261"/>
                <a:gd name="connsiteX3" fmla="*/ 19050 w 7715250"/>
                <a:gd name="connsiteY3" fmla="*/ 1197261 h 1197261"/>
                <a:gd name="connsiteX4" fmla="*/ 0 w 7715250"/>
                <a:gd name="connsiteY4" fmla="*/ 320961 h 1197261"/>
                <a:gd name="connsiteX5" fmla="*/ 19050 w 7715250"/>
                <a:gd name="connsiteY5" fmla="*/ 0 h 1197261"/>
                <a:gd name="connsiteX0" fmla="*/ 0 w 7696200"/>
                <a:gd name="connsiteY0" fmla="*/ 0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0 w 7696200"/>
                <a:gd name="connsiteY5" fmla="*/ 0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96200 w 7696200"/>
                <a:gd name="connsiteY2" fmla="*/ 1197261 h 1197261"/>
                <a:gd name="connsiteX3" fmla="*/ 0 w 7696200"/>
                <a:gd name="connsiteY3" fmla="*/ 1197261 h 1197261"/>
                <a:gd name="connsiteX4" fmla="*/ 9525 w 7696200"/>
                <a:gd name="connsiteY4" fmla="*/ 397161 h 1197261"/>
                <a:gd name="connsiteX5" fmla="*/ 542925 w 7696200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9525 w 7705725"/>
                <a:gd name="connsiteY3" fmla="*/ 1197261 h 1197261"/>
                <a:gd name="connsiteX4" fmla="*/ 0 w 7705725"/>
                <a:gd name="connsiteY4" fmla="*/ 397161 h 1197261"/>
                <a:gd name="connsiteX5" fmla="*/ 552450 w 7705725"/>
                <a:gd name="connsiteY5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705725 w 7705725"/>
                <a:gd name="connsiteY2" fmla="*/ 1197261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52450 w 7705725"/>
                <a:gd name="connsiteY0" fmla="*/ 9525 h 1197261"/>
                <a:gd name="connsiteX1" fmla="*/ 7705725 w 7705725"/>
                <a:gd name="connsiteY1" fmla="*/ 0 h 1197261"/>
                <a:gd name="connsiteX2" fmla="*/ 7696200 w 7705725"/>
                <a:gd name="connsiteY2" fmla="*/ 749586 h 1197261"/>
                <a:gd name="connsiteX3" fmla="*/ 7067551 w 7705725"/>
                <a:gd name="connsiteY3" fmla="*/ 1187736 h 1197261"/>
                <a:gd name="connsiteX4" fmla="*/ 9525 w 7705725"/>
                <a:gd name="connsiteY4" fmla="*/ 1197261 h 1197261"/>
                <a:gd name="connsiteX5" fmla="*/ 0 w 7705725"/>
                <a:gd name="connsiteY5" fmla="*/ 397161 h 1197261"/>
                <a:gd name="connsiteX6" fmla="*/ 552450 w 7705725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11461 h 1197261"/>
                <a:gd name="connsiteX6" fmla="*/ 542925 w 7696200"/>
                <a:gd name="connsiteY6" fmla="*/ 9525 h 1197261"/>
                <a:gd name="connsiteX0" fmla="*/ 542925 w 7696200"/>
                <a:gd name="connsiteY0" fmla="*/ 9525 h 1197261"/>
                <a:gd name="connsiteX1" fmla="*/ 7696200 w 7696200"/>
                <a:gd name="connsiteY1" fmla="*/ 0 h 1197261"/>
                <a:gd name="connsiteX2" fmla="*/ 7686675 w 7696200"/>
                <a:gd name="connsiteY2" fmla="*/ 749586 h 1197261"/>
                <a:gd name="connsiteX3" fmla="*/ 7058026 w 7696200"/>
                <a:gd name="connsiteY3" fmla="*/ 1187736 h 1197261"/>
                <a:gd name="connsiteX4" fmla="*/ 0 w 7696200"/>
                <a:gd name="connsiteY4" fmla="*/ 1197261 h 1197261"/>
                <a:gd name="connsiteX5" fmla="*/ 9525 w 7696200"/>
                <a:gd name="connsiteY5" fmla="*/ 520986 h 1197261"/>
                <a:gd name="connsiteX6" fmla="*/ 542925 w 7696200"/>
                <a:gd name="connsiteY6" fmla="*/ 9525 h 119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6200" h="1197261">
                  <a:moveTo>
                    <a:pt x="542925" y="9525"/>
                  </a:moveTo>
                  <a:lnTo>
                    <a:pt x="7696200" y="0"/>
                  </a:lnTo>
                  <a:lnTo>
                    <a:pt x="7686675" y="749586"/>
                  </a:lnTo>
                  <a:lnTo>
                    <a:pt x="7058026" y="1187736"/>
                  </a:lnTo>
                  <a:lnTo>
                    <a:pt x="0" y="1197261"/>
                  </a:lnTo>
                  <a:lnTo>
                    <a:pt x="9525" y="520986"/>
                  </a:lnTo>
                  <a:lnTo>
                    <a:pt x="542925" y="952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66000"/>
                  </a:schemeClr>
                </a:gs>
                <a:gs pos="50000">
                  <a:schemeClr val="tx1">
                    <a:lumMod val="65000"/>
                    <a:lumOff val="35000"/>
                    <a:alpha val="13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16200000" scaled="1"/>
            </a:gradFill>
            <a:ln w="9525">
              <a:solidFill>
                <a:schemeClr val="bg1">
                  <a:alpha val="66000"/>
                </a:schemeClr>
              </a:solidFill>
            </a:ln>
            <a:effectLst>
              <a:outerShdw blurRad="431800" dist="342900" algn="tl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93FEC2F6-8B48-77F0-ED63-3DDCF613E0A8}"/>
                </a:ext>
              </a:extLst>
            </p:cNvPr>
            <p:cNvSpPr txBox="1"/>
            <p:nvPr/>
          </p:nvSpPr>
          <p:spPr>
            <a:xfrm>
              <a:off x="8232521" y="8440045"/>
              <a:ext cx="6889773" cy="12965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Improve safety for both service seekers and providers with an emergency assistance feature.</a:t>
              </a:r>
            </a:p>
          </p:txBody>
        </p:sp>
      </p:grpSp>
      <p:sp>
        <p:nvSpPr>
          <p:cNvPr id="26" name="Rectangle 7">
            <a:extLst>
              <a:ext uri="{FF2B5EF4-FFF2-40B4-BE49-F238E27FC236}">
                <a16:creationId xmlns:a16="http://schemas.microsoft.com/office/drawing/2014/main" id="{97A7BA38-4A4A-47D3-92C6-C34277897FE0}"/>
              </a:ext>
            </a:extLst>
          </p:cNvPr>
          <p:cNvSpPr/>
          <p:nvPr/>
        </p:nvSpPr>
        <p:spPr>
          <a:xfrm>
            <a:off x="8077200" y="-1923367"/>
            <a:ext cx="7200420" cy="1619290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97261">
                <a:moveTo>
                  <a:pt x="542925" y="9525"/>
                </a:moveTo>
                <a:lnTo>
                  <a:pt x="7696200" y="0"/>
                </a:lnTo>
                <a:lnTo>
                  <a:pt x="7686675" y="749586"/>
                </a:lnTo>
                <a:lnTo>
                  <a:pt x="7058026" y="1187736"/>
                </a:lnTo>
                <a:lnTo>
                  <a:pt x="0" y="1197261"/>
                </a:lnTo>
                <a:lnTo>
                  <a:pt x="9525" y="520986"/>
                </a:lnTo>
                <a:lnTo>
                  <a:pt x="542925" y="9525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4B8050CD-D683-6283-6BEF-2968E78ED92E}"/>
              </a:ext>
            </a:extLst>
          </p:cNvPr>
          <p:cNvSpPr/>
          <p:nvPr/>
        </p:nvSpPr>
        <p:spPr>
          <a:xfrm>
            <a:off x="8077195" y="-4610100"/>
            <a:ext cx="7200421" cy="1619290"/>
          </a:xfrm>
          <a:custGeom>
            <a:avLst/>
            <a:gdLst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0 w 7696200"/>
              <a:gd name="connsiteY4" fmla="*/ 0 h 1197261"/>
              <a:gd name="connsiteX0" fmla="*/ 19050 w 7715250"/>
              <a:gd name="connsiteY0" fmla="*/ 0 h 1197261"/>
              <a:gd name="connsiteX1" fmla="*/ 7715250 w 7715250"/>
              <a:gd name="connsiteY1" fmla="*/ 0 h 1197261"/>
              <a:gd name="connsiteX2" fmla="*/ 7715250 w 7715250"/>
              <a:gd name="connsiteY2" fmla="*/ 1197261 h 1197261"/>
              <a:gd name="connsiteX3" fmla="*/ 19050 w 7715250"/>
              <a:gd name="connsiteY3" fmla="*/ 1197261 h 1197261"/>
              <a:gd name="connsiteX4" fmla="*/ 0 w 7715250"/>
              <a:gd name="connsiteY4" fmla="*/ 320961 h 1197261"/>
              <a:gd name="connsiteX5" fmla="*/ 19050 w 7715250"/>
              <a:gd name="connsiteY5" fmla="*/ 0 h 1197261"/>
              <a:gd name="connsiteX0" fmla="*/ 0 w 7696200"/>
              <a:gd name="connsiteY0" fmla="*/ 0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0 w 7696200"/>
              <a:gd name="connsiteY5" fmla="*/ 0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96200 w 7696200"/>
              <a:gd name="connsiteY2" fmla="*/ 1197261 h 1197261"/>
              <a:gd name="connsiteX3" fmla="*/ 0 w 7696200"/>
              <a:gd name="connsiteY3" fmla="*/ 1197261 h 1197261"/>
              <a:gd name="connsiteX4" fmla="*/ 9525 w 7696200"/>
              <a:gd name="connsiteY4" fmla="*/ 397161 h 1197261"/>
              <a:gd name="connsiteX5" fmla="*/ 542925 w 7696200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9525 w 7705725"/>
              <a:gd name="connsiteY3" fmla="*/ 1197261 h 1197261"/>
              <a:gd name="connsiteX4" fmla="*/ 0 w 7705725"/>
              <a:gd name="connsiteY4" fmla="*/ 397161 h 1197261"/>
              <a:gd name="connsiteX5" fmla="*/ 552450 w 7705725"/>
              <a:gd name="connsiteY5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705725 w 7705725"/>
              <a:gd name="connsiteY2" fmla="*/ 1197261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52450 w 7705725"/>
              <a:gd name="connsiteY0" fmla="*/ 9525 h 1197261"/>
              <a:gd name="connsiteX1" fmla="*/ 7705725 w 7705725"/>
              <a:gd name="connsiteY1" fmla="*/ 0 h 1197261"/>
              <a:gd name="connsiteX2" fmla="*/ 7696200 w 7705725"/>
              <a:gd name="connsiteY2" fmla="*/ 749586 h 1197261"/>
              <a:gd name="connsiteX3" fmla="*/ 7067551 w 7705725"/>
              <a:gd name="connsiteY3" fmla="*/ 1187736 h 1197261"/>
              <a:gd name="connsiteX4" fmla="*/ 9525 w 7705725"/>
              <a:gd name="connsiteY4" fmla="*/ 1197261 h 1197261"/>
              <a:gd name="connsiteX5" fmla="*/ 0 w 7705725"/>
              <a:gd name="connsiteY5" fmla="*/ 397161 h 1197261"/>
              <a:gd name="connsiteX6" fmla="*/ 552450 w 7705725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11461 h 1197261"/>
              <a:gd name="connsiteX6" fmla="*/ 542925 w 7696200"/>
              <a:gd name="connsiteY6" fmla="*/ 9525 h 1197261"/>
              <a:gd name="connsiteX0" fmla="*/ 542925 w 7696200"/>
              <a:gd name="connsiteY0" fmla="*/ 9525 h 1197261"/>
              <a:gd name="connsiteX1" fmla="*/ 7696200 w 7696200"/>
              <a:gd name="connsiteY1" fmla="*/ 0 h 1197261"/>
              <a:gd name="connsiteX2" fmla="*/ 7686675 w 7696200"/>
              <a:gd name="connsiteY2" fmla="*/ 749586 h 1197261"/>
              <a:gd name="connsiteX3" fmla="*/ 7058026 w 7696200"/>
              <a:gd name="connsiteY3" fmla="*/ 1187736 h 1197261"/>
              <a:gd name="connsiteX4" fmla="*/ 0 w 7696200"/>
              <a:gd name="connsiteY4" fmla="*/ 1197261 h 1197261"/>
              <a:gd name="connsiteX5" fmla="*/ 9525 w 7696200"/>
              <a:gd name="connsiteY5" fmla="*/ 520986 h 1197261"/>
              <a:gd name="connsiteX6" fmla="*/ 542925 w 7696200"/>
              <a:gd name="connsiteY6" fmla="*/ 9525 h 119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97261">
                <a:moveTo>
                  <a:pt x="542925" y="9525"/>
                </a:moveTo>
                <a:lnTo>
                  <a:pt x="7696200" y="0"/>
                </a:lnTo>
                <a:lnTo>
                  <a:pt x="7686675" y="749586"/>
                </a:lnTo>
                <a:lnTo>
                  <a:pt x="7058026" y="1187736"/>
                </a:lnTo>
                <a:lnTo>
                  <a:pt x="0" y="1197261"/>
                </a:lnTo>
                <a:lnTo>
                  <a:pt x="9525" y="520986"/>
                </a:lnTo>
                <a:lnTo>
                  <a:pt x="542925" y="9525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65000"/>
                  <a:lumOff val="35000"/>
                  <a:alpha val="13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6200000" scaled="1"/>
          </a:gradFill>
          <a:ln w="9525">
            <a:solidFill>
              <a:schemeClr val="bg1">
                <a:alpha val="66000"/>
              </a:schemeClr>
            </a:solidFill>
          </a:ln>
          <a:effectLst>
            <a:outerShdw blurRad="431800" dist="342900" algn="tl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04B9EAE3-CD86-1627-47D3-57FECA90C985}"/>
              </a:ext>
            </a:extLst>
          </p:cNvPr>
          <p:cNvSpPr txBox="1"/>
          <p:nvPr/>
        </p:nvSpPr>
        <p:spPr>
          <a:xfrm>
            <a:off x="8232522" y="-1537556"/>
            <a:ext cx="6889774" cy="84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 Classic"/>
              </a:rPr>
              <a:t>Creating user-friendly UI designs to enhance the user experience.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D64768B4-3AC7-8C57-E7D2-97D5E99A8E00}"/>
              </a:ext>
            </a:extLst>
          </p:cNvPr>
          <p:cNvSpPr txBox="1"/>
          <p:nvPr/>
        </p:nvSpPr>
        <p:spPr>
          <a:xfrm>
            <a:off x="8232518" y="-4448709"/>
            <a:ext cx="6889774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 Classic"/>
              </a:rPr>
              <a:t>Boost transparency and fortify security by integrating GPS tracking into service transactions.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909</Words>
  <Application>Microsoft Office PowerPoint</Application>
  <PresentationFormat>Custom</PresentationFormat>
  <Paragraphs>184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Open Sans</vt:lpstr>
      <vt:lpstr>Bahnschrift SemiBold SemiConden</vt:lpstr>
      <vt:lpstr>Calibri</vt:lpstr>
      <vt:lpstr>Telegraf Bold</vt:lpstr>
      <vt:lpstr>Montserrat Classic Bold</vt:lpstr>
      <vt:lpstr>ADLaM Display</vt:lpstr>
      <vt:lpstr>Calibri Light</vt:lpstr>
      <vt:lpstr>Montserrat Classic</vt:lpstr>
      <vt:lpstr>Helvetica</vt:lpstr>
      <vt:lpstr>Aptos</vt:lpstr>
      <vt:lpstr>Canva Sans</vt:lpstr>
      <vt:lpstr>Agency FB</vt:lpstr>
      <vt:lpstr>Arial</vt:lpstr>
      <vt:lpstr>Canva Sans Bold</vt:lpstr>
      <vt:lpstr>Nourd Semi-Bold</vt:lpstr>
      <vt:lpstr>Office Theme</vt:lpstr>
      <vt:lpstr>Template PresentationGO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ON-DEMAND SERVICE MARKETPLACE</dc:title>
  <cp:lastModifiedBy>Muhammadh  Ahzem</cp:lastModifiedBy>
  <cp:revision>2</cp:revision>
  <dcterms:created xsi:type="dcterms:W3CDTF">2006-08-16T00:00:00Z</dcterms:created>
  <dcterms:modified xsi:type="dcterms:W3CDTF">2024-04-03T06:45:29Z</dcterms:modified>
  <dc:identifier>DAF-mo99ISI</dc:identifier>
</cp:coreProperties>
</file>